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00" r:id="rId3"/>
    <p:sldId id="272" r:id="rId5"/>
    <p:sldId id="281" r:id="rId6"/>
    <p:sldId id="286" r:id="rId7"/>
    <p:sldId id="287" r:id="rId8"/>
    <p:sldId id="289" r:id="rId9"/>
    <p:sldId id="283" r:id="rId10"/>
    <p:sldId id="290" r:id="rId11"/>
    <p:sldId id="291" r:id="rId12"/>
    <p:sldId id="293" r:id="rId13"/>
    <p:sldId id="284" r:id="rId14"/>
    <p:sldId id="294" r:id="rId15"/>
    <p:sldId id="295" r:id="rId16"/>
    <p:sldId id="296" r:id="rId17"/>
    <p:sldId id="285" r:id="rId18"/>
    <p:sldId id="292" r:id="rId19"/>
    <p:sldId id="298" r:id="rId20"/>
    <p:sldId id="297" r:id="rId21"/>
    <p:sldId id="301" r:id="rId22"/>
  </p:sldIdLst>
  <p:sldSz cx="12192000" cy="6858000"/>
  <p:notesSz cx="6858000" cy="9144000"/>
  <p:embeddedFontLst>
    <p:embeddedFont>
      <p:font typeface="Calibri" panose="020F0502020204030204" charset="0"/>
      <p:regular r:id="rId26"/>
      <p:bold r:id="rId27"/>
      <p:italic r:id="rId28"/>
      <p:boldItalic r:id="rId29"/>
    </p:embeddedFont>
    <p:embeddedFont>
      <p:font typeface="微软雅黑" panose="020B0503020204020204" charset="-122"/>
      <p:regular r:id="rId30"/>
    </p:embeddedFont>
    <p:embeddedFont>
      <p:font typeface="汉仪雅酷黑 45W" panose="020B0404020202020204" charset="-122"/>
      <p:regular r:id="rId31"/>
    </p:embeddedFont>
    <p:embeddedFont>
      <p:font typeface="汉仪晓波花月圆W" panose="00020600040101010101" charset="-122"/>
      <p:regular r:id="rId32"/>
    </p:embeddedFont>
    <p:embeddedFont>
      <p:font typeface="汉仪综艺体简" panose="02010600000101010101" charset="-122"/>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6304A"/>
    <a:srgbClr val="4F56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image" Target="../media/image1.jpe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36.xml"/><Relationship Id="rId1" Type="http://schemas.openxmlformats.org/officeDocument/2006/relationships/tags" Target="../tags/tag3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tags" Target="../tags/tag43.xml"/><Relationship Id="rId7" Type="http://schemas.openxmlformats.org/officeDocument/2006/relationships/image" Target="../media/image15.jpeg"/><Relationship Id="rId6" Type="http://schemas.openxmlformats.org/officeDocument/2006/relationships/tags" Target="../tags/tag42.xml"/><Relationship Id="rId5" Type="http://schemas.openxmlformats.org/officeDocument/2006/relationships/image" Target="../media/image14.jpeg"/><Relationship Id="rId4" Type="http://schemas.openxmlformats.org/officeDocument/2006/relationships/tags" Target="../tags/tag41.xml"/><Relationship Id="rId3" Type="http://schemas.openxmlformats.org/officeDocument/2006/relationships/image" Target="../media/image13.jpeg"/><Relationship Id="rId2" Type="http://schemas.openxmlformats.org/officeDocument/2006/relationships/tags" Target="../tags/tag40.xml"/><Relationship Id="rId13" Type="http://schemas.openxmlformats.org/officeDocument/2006/relationships/notesSlide" Target="../notesSlides/notesSlide14.xml"/><Relationship Id="rId12" Type="http://schemas.openxmlformats.org/officeDocument/2006/relationships/slideLayout" Target="../slideLayouts/slideLayout1.xml"/><Relationship Id="rId11" Type="http://schemas.openxmlformats.org/officeDocument/2006/relationships/image" Target="../media/image17.jpeg"/><Relationship Id="rId10" Type="http://schemas.openxmlformats.org/officeDocument/2006/relationships/tags" Target="../tags/tag44.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46.xml"/><Relationship Id="rId1" Type="http://schemas.openxmlformats.org/officeDocument/2006/relationships/tags" Target="../tags/tag4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tags" Target="../tags/tag48.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56.xml"/><Relationship Id="rId1" Type="http://schemas.openxmlformats.org/officeDocument/2006/relationships/tags" Target="../tags/tag55.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11.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tags" Target="../tags/tag26.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9" name="组合 8"/>
          <p:cNvGrpSpPr/>
          <p:nvPr/>
        </p:nvGrpSpPr>
        <p:grpSpPr>
          <a:xfrm>
            <a:off x="6199505" y="-665480"/>
            <a:ext cx="5257165" cy="6598920"/>
            <a:chOff x="9763" y="-1048"/>
            <a:chExt cx="8279" cy="10392"/>
          </a:xfrm>
        </p:grpSpPr>
        <p:sp>
          <p:nvSpPr>
            <p:cNvPr id="4" name="Freeform 5"/>
            <p:cNvSpPr/>
            <p:nvPr>
              <p:custDataLst>
                <p:tags r:id="rId1"/>
              </p:custDataLst>
            </p:nvPr>
          </p:nvSpPr>
          <p:spPr>
            <a:xfrm>
              <a:off x="16240" y="4891"/>
              <a:ext cx="1803" cy="20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2" name="Freeform 5"/>
            <p:cNvSpPr/>
            <p:nvPr>
              <p:custDataLst>
                <p:tags r:id="rId2"/>
              </p:custDataLst>
            </p:nvPr>
          </p:nvSpPr>
          <p:spPr>
            <a:xfrm>
              <a:off x="11079" y="5745"/>
              <a:ext cx="2191" cy="2480"/>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3" name="Freeform 5"/>
            <p:cNvSpPr/>
            <p:nvPr>
              <p:custDataLst>
                <p:tags r:id="rId3"/>
              </p:custDataLst>
            </p:nvPr>
          </p:nvSpPr>
          <p:spPr>
            <a:xfrm>
              <a:off x="14609" y="2451"/>
              <a:ext cx="2399" cy="2717"/>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grpSp>
          <p:nvGrpSpPr>
            <p:cNvPr id="75" name="组合 74"/>
            <p:cNvGrpSpPr/>
            <p:nvPr/>
          </p:nvGrpSpPr>
          <p:grpSpPr>
            <a:xfrm>
              <a:off x="9763" y="-1048"/>
              <a:ext cx="6126" cy="10392"/>
              <a:chOff x="9693" y="-819"/>
              <a:chExt cx="5993" cy="10166"/>
            </a:xfrm>
          </p:grpSpPr>
          <p:pic>
            <p:nvPicPr>
              <p:cNvPr id="66" name="图片 65" descr="blake-carpenter-Ok2-7hSwYro-unsplash"/>
              <p:cNvPicPr>
                <a:picLocks noChangeAspect="1"/>
              </p:cNvPicPr>
              <p:nvPr/>
            </p:nvPicPr>
            <p:blipFill>
              <a:blip r:embed="rId4"/>
              <a:srcRect l="34359" t="7718" r="29332" b="65104"/>
              <a:stretch>
                <a:fillRect/>
              </a:stretch>
            </p:blipFill>
            <p:spPr>
              <a:xfrm>
                <a:off x="12267" y="-819"/>
                <a:ext cx="3409" cy="3828"/>
              </a:xfrm>
              <a:custGeom>
                <a:avLst/>
                <a:gdLst/>
                <a:ahLst/>
                <a:cxnLst>
                  <a:cxn ang="3">
                    <a:pos x="hc" y="t"/>
                  </a:cxn>
                  <a:cxn ang="cd2">
                    <a:pos x="l" y="vc"/>
                  </a:cxn>
                  <a:cxn ang="cd4">
                    <a:pos x="hc" y="b"/>
                  </a:cxn>
                  <a:cxn ang="0">
                    <a:pos x="r" y="vc"/>
                  </a:cxn>
                </a:cxnLst>
                <a:rect l="l" t="t" r="r" b="b"/>
                <a:pathLst>
                  <a:path w="3409" h="3828">
                    <a:moveTo>
                      <a:pt x="1705" y="0"/>
                    </a:moveTo>
                    <a:cubicBezTo>
                      <a:pt x="1770" y="0"/>
                      <a:pt x="1835" y="14"/>
                      <a:pt x="1886" y="42"/>
                    </a:cubicBezTo>
                    <a:cubicBezTo>
                      <a:pt x="3227" y="820"/>
                      <a:pt x="3227" y="820"/>
                      <a:pt x="3227" y="820"/>
                    </a:cubicBezTo>
                    <a:cubicBezTo>
                      <a:pt x="3329" y="879"/>
                      <a:pt x="3409" y="1019"/>
                      <a:pt x="3409" y="1139"/>
                    </a:cubicBezTo>
                    <a:lnTo>
                      <a:pt x="3409" y="2690"/>
                    </a:lnTo>
                    <a:cubicBezTo>
                      <a:pt x="3409" y="2806"/>
                      <a:pt x="3329" y="2950"/>
                      <a:pt x="3227" y="3006"/>
                    </a:cubicBezTo>
                    <a:cubicBezTo>
                      <a:pt x="1886" y="3783"/>
                      <a:pt x="1886" y="3783"/>
                      <a:pt x="1886" y="3783"/>
                    </a:cubicBezTo>
                    <a:cubicBezTo>
                      <a:pt x="1785" y="3843"/>
                      <a:pt x="1624" y="3843"/>
                      <a:pt x="1523" y="3783"/>
                    </a:cubicBezTo>
                    <a:cubicBezTo>
                      <a:pt x="182" y="3006"/>
                      <a:pt x="182" y="3006"/>
                      <a:pt x="182" y="3006"/>
                    </a:cubicBezTo>
                    <a:cubicBezTo>
                      <a:pt x="80" y="2950"/>
                      <a:pt x="0" y="2806"/>
                      <a:pt x="0" y="2690"/>
                    </a:cubicBezTo>
                    <a:cubicBezTo>
                      <a:pt x="0" y="1139"/>
                      <a:pt x="0" y="1139"/>
                      <a:pt x="0" y="1139"/>
                    </a:cubicBezTo>
                    <a:cubicBezTo>
                      <a:pt x="0" y="1019"/>
                      <a:pt x="80" y="879"/>
                      <a:pt x="182" y="820"/>
                    </a:cubicBezTo>
                    <a:cubicBezTo>
                      <a:pt x="1523" y="42"/>
                      <a:pt x="1523" y="42"/>
                      <a:pt x="1523" y="42"/>
                    </a:cubicBezTo>
                    <a:cubicBezTo>
                      <a:pt x="1574" y="14"/>
                      <a:pt x="1639" y="0"/>
                      <a:pt x="1705" y="0"/>
                    </a:cubicBezTo>
                    <a:close/>
                  </a:path>
                </a:pathLst>
              </a:custGeom>
            </p:spPr>
          </p:pic>
          <p:pic>
            <p:nvPicPr>
              <p:cNvPr id="67" name="图片 66" descr="blake-carpenter-Ok2-7hSwYro-unsplash"/>
              <p:cNvPicPr>
                <a:picLocks noChangeAspect="1"/>
              </p:cNvPicPr>
              <p:nvPr/>
            </p:nvPicPr>
            <p:blipFill>
              <a:blip r:embed="rId4"/>
              <a:srcRect l="6944" t="20279" r="69123" b="61802"/>
              <a:stretch>
                <a:fillRect/>
              </a:stretch>
            </p:blipFill>
            <p:spPr>
              <a:xfrm>
                <a:off x="9693" y="950"/>
                <a:ext cx="2247" cy="2524"/>
              </a:xfrm>
              <a:custGeom>
                <a:avLst/>
                <a:gdLst/>
                <a:ahLst/>
                <a:cxnLst>
                  <a:cxn ang="3">
                    <a:pos x="hc" y="t"/>
                  </a:cxn>
                  <a:cxn ang="cd2">
                    <a:pos x="l" y="vc"/>
                  </a:cxn>
                  <a:cxn ang="cd4">
                    <a:pos x="hc" y="b"/>
                  </a:cxn>
                  <a:cxn ang="0">
                    <a:pos x="r" y="vc"/>
                  </a:cxn>
                </a:cxnLst>
                <a:rect l="l" t="t" r="r" b="b"/>
                <a:pathLst>
                  <a:path w="2247" h="2524">
                    <a:moveTo>
                      <a:pt x="1124" y="0"/>
                    </a:moveTo>
                    <a:cubicBezTo>
                      <a:pt x="1167" y="0"/>
                      <a:pt x="1210" y="9"/>
                      <a:pt x="1243" y="28"/>
                    </a:cubicBezTo>
                    <a:cubicBezTo>
                      <a:pt x="2127" y="540"/>
                      <a:pt x="2127" y="540"/>
                      <a:pt x="2127" y="540"/>
                    </a:cubicBezTo>
                    <a:cubicBezTo>
                      <a:pt x="2194" y="580"/>
                      <a:pt x="2247" y="672"/>
                      <a:pt x="2247" y="751"/>
                    </a:cubicBezTo>
                    <a:lnTo>
                      <a:pt x="2247" y="1774"/>
                    </a:lnTo>
                    <a:cubicBezTo>
                      <a:pt x="2247" y="1850"/>
                      <a:pt x="2194" y="1945"/>
                      <a:pt x="2127" y="1982"/>
                    </a:cubicBezTo>
                    <a:cubicBezTo>
                      <a:pt x="1243" y="2494"/>
                      <a:pt x="1243" y="2494"/>
                      <a:pt x="1243" y="2494"/>
                    </a:cubicBezTo>
                    <a:cubicBezTo>
                      <a:pt x="1176" y="2534"/>
                      <a:pt x="1071" y="2534"/>
                      <a:pt x="1004" y="2494"/>
                    </a:cubicBezTo>
                    <a:cubicBezTo>
                      <a:pt x="120" y="1982"/>
                      <a:pt x="120" y="1982"/>
                      <a:pt x="120" y="1982"/>
                    </a:cubicBezTo>
                    <a:cubicBezTo>
                      <a:pt x="53" y="1945"/>
                      <a:pt x="0" y="1850"/>
                      <a:pt x="0" y="1774"/>
                    </a:cubicBezTo>
                    <a:cubicBezTo>
                      <a:pt x="0" y="751"/>
                      <a:pt x="0" y="751"/>
                      <a:pt x="0" y="751"/>
                    </a:cubicBezTo>
                    <a:cubicBezTo>
                      <a:pt x="0" y="672"/>
                      <a:pt x="53" y="580"/>
                      <a:pt x="120" y="540"/>
                    </a:cubicBezTo>
                    <a:cubicBezTo>
                      <a:pt x="1004" y="28"/>
                      <a:pt x="1004" y="28"/>
                      <a:pt x="1004" y="28"/>
                    </a:cubicBezTo>
                    <a:cubicBezTo>
                      <a:pt x="1037" y="9"/>
                      <a:pt x="1080" y="0"/>
                      <a:pt x="1124" y="0"/>
                    </a:cubicBezTo>
                    <a:close/>
                  </a:path>
                </a:pathLst>
              </a:custGeom>
            </p:spPr>
          </p:pic>
          <p:pic>
            <p:nvPicPr>
              <p:cNvPr id="68" name="图片 67" descr="blake-carpenter-Ok2-7hSwYro-unsplash"/>
              <p:cNvPicPr>
                <a:picLocks noChangeAspect="1"/>
              </p:cNvPicPr>
              <p:nvPr/>
            </p:nvPicPr>
            <p:blipFill>
              <a:blip r:embed="rId4"/>
              <a:srcRect l="25785" t="33559" r="46246" b="45499"/>
              <a:stretch>
                <a:fillRect/>
              </a:stretch>
            </p:blipFill>
            <p:spPr>
              <a:xfrm>
                <a:off x="11462" y="2821"/>
                <a:ext cx="2626" cy="2950"/>
              </a:xfrm>
              <a:custGeom>
                <a:avLst/>
                <a:gdLst/>
                <a:ahLst/>
                <a:cxnLst>
                  <a:cxn ang="3">
                    <a:pos x="hc" y="t"/>
                  </a:cxn>
                  <a:cxn ang="cd2">
                    <a:pos x="l" y="vc"/>
                  </a:cxn>
                  <a:cxn ang="cd4">
                    <a:pos x="hc" y="b"/>
                  </a:cxn>
                  <a:cxn ang="0">
                    <a:pos x="r" y="vc"/>
                  </a:cxn>
                </a:cxnLst>
                <a:rect l="l" t="t" r="r" b="b"/>
                <a:pathLst>
                  <a:path w="2626" h="2950">
                    <a:moveTo>
                      <a:pt x="1313" y="0"/>
                    </a:moveTo>
                    <a:cubicBezTo>
                      <a:pt x="1363" y="0"/>
                      <a:pt x="1414" y="11"/>
                      <a:pt x="1453" y="32"/>
                    </a:cubicBezTo>
                    <a:cubicBezTo>
                      <a:pt x="2486" y="632"/>
                      <a:pt x="2486" y="632"/>
                      <a:pt x="2486" y="632"/>
                    </a:cubicBezTo>
                    <a:cubicBezTo>
                      <a:pt x="2564" y="678"/>
                      <a:pt x="2626" y="786"/>
                      <a:pt x="2626" y="877"/>
                    </a:cubicBezTo>
                    <a:lnTo>
                      <a:pt x="2626" y="2073"/>
                    </a:lnTo>
                    <a:cubicBezTo>
                      <a:pt x="2626" y="2162"/>
                      <a:pt x="2564" y="2273"/>
                      <a:pt x="2486" y="2316"/>
                    </a:cubicBezTo>
                    <a:cubicBezTo>
                      <a:pt x="1453" y="2915"/>
                      <a:pt x="1453" y="2915"/>
                      <a:pt x="1453" y="2915"/>
                    </a:cubicBezTo>
                    <a:cubicBezTo>
                      <a:pt x="1375" y="2961"/>
                      <a:pt x="1251" y="2961"/>
                      <a:pt x="1173" y="2915"/>
                    </a:cubicBezTo>
                    <a:cubicBezTo>
                      <a:pt x="140" y="2316"/>
                      <a:pt x="140" y="2316"/>
                      <a:pt x="140" y="2316"/>
                    </a:cubicBezTo>
                    <a:cubicBezTo>
                      <a:pt x="62" y="2273"/>
                      <a:pt x="0" y="2162"/>
                      <a:pt x="0" y="2073"/>
                    </a:cubicBezTo>
                    <a:cubicBezTo>
                      <a:pt x="0" y="877"/>
                      <a:pt x="0" y="877"/>
                      <a:pt x="0" y="877"/>
                    </a:cubicBezTo>
                    <a:cubicBezTo>
                      <a:pt x="0" y="786"/>
                      <a:pt x="62" y="678"/>
                      <a:pt x="140" y="632"/>
                    </a:cubicBezTo>
                    <a:cubicBezTo>
                      <a:pt x="1173" y="32"/>
                      <a:pt x="1173" y="32"/>
                      <a:pt x="1173" y="32"/>
                    </a:cubicBezTo>
                    <a:cubicBezTo>
                      <a:pt x="1212" y="11"/>
                      <a:pt x="1263" y="0"/>
                      <a:pt x="1313" y="0"/>
                    </a:cubicBezTo>
                    <a:close/>
                  </a:path>
                </a:pathLst>
              </a:custGeom>
            </p:spPr>
          </p:pic>
          <p:pic>
            <p:nvPicPr>
              <p:cNvPr id="70" name="图片 69" descr="blake-carpenter-Ok2-7hSwYro-unsplash"/>
              <p:cNvPicPr>
                <a:picLocks noChangeAspect="1"/>
              </p:cNvPicPr>
              <p:nvPr/>
            </p:nvPicPr>
            <p:blipFill>
              <a:blip r:embed="rId4"/>
              <a:srcRect l="47407" t="50224" r="29226" b="32280"/>
              <a:stretch>
                <a:fillRect/>
              </a:stretch>
            </p:blipFill>
            <p:spPr>
              <a:xfrm>
                <a:off x="13492" y="5168"/>
                <a:ext cx="2194" cy="2464"/>
              </a:xfrm>
              <a:custGeom>
                <a:avLst/>
                <a:gdLst/>
                <a:ahLst/>
                <a:cxnLst>
                  <a:cxn ang="3">
                    <a:pos x="hc" y="t"/>
                  </a:cxn>
                  <a:cxn ang="cd2">
                    <a:pos x="l" y="vc"/>
                  </a:cxn>
                  <a:cxn ang="cd4">
                    <a:pos x="hc" y="b"/>
                  </a:cxn>
                  <a:cxn ang="0">
                    <a:pos x="r" y="vc"/>
                  </a:cxn>
                </a:cxnLst>
                <a:rect l="l" t="t" r="r" b="b"/>
                <a:pathLst>
                  <a:path w="2194" h="2464">
                    <a:moveTo>
                      <a:pt x="1097" y="0"/>
                    </a:moveTo>
                    <a:cubicBezTo>
                      <a:pt x="1139" y="0"/>
                      <a:pt x="1181" y="9"/>
                      <a:pt x="1214" y="27"/>
                    </a:cubicBezTo>
                    <a:cubicBezTo>
                      <a:pt x="2077" y="528"/>
                      <a:pt x="2077" y="528"/>
                      <a:pt x="2077" y="528"/>
                    </a:cubicBezTo>
                    <a:cubicBezTo>
                      <a:pt x="2142" y="566"/>
                      <a:pt x="2194" y="656"/>
                      <a:pt x="2194" y="733"/>
                    </a:cubicBezTo>
                    <a:lnTo>
                      <a:pt x="2194" y="1732"/>
                    </a:lnTo>
                    <a:cubicBezTo>
                      <a:pt x="2194" y="1806"/>
                      <a:pt x="2142" y="1899"/>
                      <a:pt x="2077" y="1935"/>
                    </a:cubicBezTo>
                    <a:cubicBezTo>
                      <a:pt x="1214" y="2436"/>
                      <a:pt x="1214" y="2436"/>
                      <a:pt x="1214" y="2436"/>
                    </a:cubicBezTo>
                    <a:cubicBezTo>
                      <a:pt x="1149" y="2474"/>
                      <a:pt x="1045" y="2474"/>
                      <a:pt x="980" y="2436"/>
                    </a:cubicBezTo>
                    <a:cubicBezTo>
                      <a:pt x="117" y="1935"/>
                      <a:pt x="117" y="1935"/>
                      <a:pt x="117" y="1935"/>
                    </a:cubicBezTo>
                    <a:cubicBezTo>
                      <a:pt x="52" y="1899"/>
                      <a:pt x="0" y="1806"/>
                      <a:pt x="0" y="1732"/>
                    </a:cubicBezTo>
                    <a:cubicBezTo>
                      <a:pt x="0" y="733"/>
                      <a:pt x="0" y="733"/>
                      <a:pt x="0" y="733"/>
                    </a:cubicBezTo>
                    <a:cubicBezTo>
                      <a:pt x="0" y="656"/>
                      <a:pt x="52" y="566"/>
                      <a:pt x="117" y="528"/>
                    </a:cubicBezTo>
                    <a:cubicBezTo>
                      <a:pt x="980" y="27"/>
                      <a:pt x="980" y="27"/>
                      <a:pt x="980" y="27"/>
                    </a:cubicBezTo>
                    <a:cubicBezTo>
                      <a:pt x="1013" y="9"/>
                      <a:pt x="1055" y="0"/>
                      <a:pt x="1097" y="0"/>
                    </a:cubicBezTo>
                    <a:close/>
                  </a:path>
                </a:pathLst>
              </a:custGeom>
            </p:spPr>
          </p:pic>
          <p:pic>
            <p:nvPicPr>
              <p:cNvPr id="72" name="图片 71" descr="blake-carpenter-Ok2-7hSwYro-unsplash"/>
              <p:cNvPicPr>
                <a:picLocks noChangeAspect="1"/>
              </p:cNvPicPr>
              <p:nvPr/>
            </p:nvPicPr>
            <p:blipFill>
              <a:blip r:embed="rId4"/>
              <a:srcRect l="42624" t="67833" r="41272" b="20104"/>
              <a:stretch>
                <a:fillRect/>
              </a:stretch>
            </p:blipFill>
            <p:spPr>
              <a:xfrm>
                <a:off x="13043" y="7648"/>
                <a:ext cx="1512" cy="1699"/>
              </a:xfrm>
              <a:custGeom>
                <a:avLst/>
                <a:gdLst/>
                <a:ahLst/>
                <a:cxnLst>
                  <a:cxn ang="3">
                    <a:pos x="hc" y="t"/>
                  </a:cxn>
                  <a:cxn ang="cd2">
                    <a:pos x="l" y="vc"/>
                  </a:cxn>
                  <a:cxn ang="cd4">
                    <a:pos x="hc" y="b"/>
                  </a:cxn>
                  <a:cxn ang="0">
                    <a:pos x="r" y="vc"/>
                  </a:cxn>
                </a:cxnLst>
                <a:rect l="l" t="t" r="r" b="b"/>
                <a:pathLst>
                  <a:path w="1512" h="1699">
                    <a:moveTo>
                      <a:pt x="756" y="0"/>
                    </a:moveTo>
                    <a:cubicBezTo>
                      <a:pt x="785" y="0"/>
                      <a:pt x="814" y="6"/>
                      <a:pt x="837" y="19"/>
                    </a:cubicBezTo>
                    <a:cubicBezTo>
                      <a:pt x="1431" y="364"/>
                      <a:pt x="1431" y="364"/>
                      <a:pt x="1431" y="364"/>
                    </a:cubicBezTo>
                    <a:cubicBezTo>
                      <a:pt x="1476" y="390"/>
                      <a:pt x="1512" y="452"/>
                      <a:pt x="1512" y="505"/>
                    </a:cubicBezTo>
                    <a:lnTo>
                      <a:pt x="1512" y="1194"/>
                    </a:lnTo>
                    <a:cubicBezTo>
                      <a:pt x="1512" y="1246"/>
                      <a:pt x="1476" y="1309"/>
                      <a:pt x="1431" y="1334"/>
                    </a:cubicBezTo>
                    <a:cubicBezTo>
                      <a:pt x="837" y="1679"/>
                      <a:pt x="837" y="1679"/>
                      <a:pt x="837" y="1679"/>
                    </a:cubicBezTo>
                    <a:cubicBezTo>
                      <a:pt x="792" y="1706"/>
                      <a:pt x="720" y="1706"/>
                      <a:pt x="675" y="1679"/>
                    </a:cubicBezTo>
                    <a:cubicBezTo>
                      <a:pt x="81" y="1334"/>
                      <a:pt x="81" y="1334"/>
                      <a:pt x="81" y="1334"/>
                    </a:cubicBezTo>
                    <a:cubicBezTo>
                      <a:pt x="36" y="1309"/>
                      <a:pt x="0" y="1246"/>
                      <a:pt x="0" y="1194"/>
                    </a:cubicBezTo>
                    <a:cubicBezTo>
                      <a:pt x="0" y="505"/>
                      <a:pt x="0" y="505"/>
                      <a:pt x="0" y="505"/>
                    </a:cubicBezTo>
                    <a:cubicBezTo>
                      <a:pt x="0" y="452"/>
                      <a:pt x="36" y="390"/>
                      <a:pt x="81" y="364"/>
                    </a:cubicBezTo>
                    <a:cubicBezTo>
                      <a:pt x="675" y="19"/>
                      <a:pt x="675" y="19"/>
                      <a:pt x="675" y="19"/>
                    </a:cubicBezTo>
                    <a:cubicBezTo>
                      <a:pt x="698" y="6"/>
                      <a:pt x="727" y="0"/>
                      <a:pt x="756" y="0"/>
                    </a:cubicBezTo>
                    <a:close/>
                  </a:path>
                </a:pathLst>
              </a:custGeom>
            </p:spPr>
          </p:pic>
        </p:grpSp>
      </p:grpSp>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6" name="文本框 75"/>
          <p:cNvSpPr txBox="1"/>
          <p:nvPr/>
        </p:nvSpPr>
        <p:spPr>
          <a:xfrm>
            <a:off x="831850" y="3195955"/>
            <a:ext cx="4824095" cy="1014730"/>
          </a:xfrm>
          <a:prstGeom prst="rect">
            <a:avLst/>
          </a:prstGeom>
          <a:noFill/>
        </p:spPr>
        <p:txBody>
          <a:bodyPr wrap="square" rtlCol="0">
            <a:spAutoFit/>
          </a:bodyPr>
          <a:p>
            <a:pPr algn="l">
              <a:lnSpc>
                <a:spcPct val="100000"/>
              </a:lnSpc>
            </a:pPr>
            <a:r>
              <a:rPr lang="zh-CN" altLang="en-US" sz="6000">
                <a:solidFill>
                  <a:srgbClr val="26304A"/>
                </a:solidFill>
                <a:latin typeface="汉仪综艺体简" panose="02010600000101010101" charset="-122"/>
                <a:ea typeface="汉仪综艺体简" panose="02010600000101010101" charset="-122"/>
                <a:cs typeface="汉仪晓波花月圆W" panose="00020600040101010101" charset="-122"/>
              </a:rPr>
              <a:t>工作汇报模板</a:t>
            </a:r>
            <a:endParaRPr lang="zh-CN" altLang="en-US" sz="6000">
              <a:solidFill>
                <a:srgbClr val="26304A"/>
              </a:solidFill>
              <a:latin typeface="汉仪综艺体简" panose="02010600000101010101" charset="-122"/>
              <a:ea typeface="汉仪综艺体简" panose="02010600000101010101" charset="-122"/>
              <a:cs typeface="汉仪晓波花月圆W" panose="00020600040101010101" charset="-122"/>
              <a:sym typeface="+mn-ea"/>
            </a:endParaRPr>
          </a:p>
        </p:txBody>
      </p:sp>
      <p:sp>
        <p:nvSpPr>
          <p:cNvPr id="77" name="圆角矩形 76"/>
          <p:cNvSpPr/>
          <p:nvPr/>
        </p:nvSpPr>
        <p:spPr>
          <a:xfrm>
            <a:off x="927100" y="2526665"/>
            <a:ext cx="1881505" cy="452755"/>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latin typeface="汉仪晓波花月圆W" panose="00020600040101010101" charset="-122"/>
                <a:ea typeface="汉仪晓波花月圆W" panose="00020600040101010101" charset="-122"/>
              </a:rPr>
              <a:t>第一季度</a:t>
            </a: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grpSp>
        <p:nvGrpSpPr>
          <p:cNvPr id="6" name="组合 5"/>
          <p:cNvGrpSpPr/>
          <p:nvPr/>
        </p:nvGrpSpPr>
        <p:grpSpPr>
          <a:xfrm>
            <a:off x="927100" y="4472940"/>
            <a:ext cx="2300605" cy="875030"/>
            <a:chOff x="1460" y="6844"/>
            <a:chExt cx="3623" cy="1378"/>
          </a:xfrm>
        </p:grpSpPr>
        <p:sp>
          <p:nvSpPr>
            <p:cNvPr id="7" name="文本框 6"/>
            <p:cNvSpPr txBox="1"/>
            <p:nvPr/>
          </p:nvSpPr>
          <p:spPr>
            <a:xfrm>
              <a:off x="1783" y="6844"/>
              <a:ext cx="3300" cy="1379"/>
            </a:xfrm>
            <a:prstGeom prst="rect">
              <a:avLst/>
            </a:prstGeom>
            <a:noFill/>
          </p:spPr>
          <p:txBody>
            <a:bodyPr wrap="none" rtlCol="0" anchor="t">
              <a:spAutoFit/>
            </a:bodyPr>
            <a:p>
              <a:pPr algn="l">
                <a:lnSpc>
                  <a:spcPct val="150000"/>
                </a:lnSpc>
              </a:pPr>
              <a:r>
                <a:rPr lang="zh-CN" altLang="en-US" sz="1400">
                  <a:solidFill>
                    <a:srgbClr val="26304A"/>
                  </a:solidFill>
                  <a:latin typeface="汉仪综艺体简" panose="02010600000101010101" charset="-122"/>
                  <a:ea typeface="汉仪综艺体简" panose="02010600000101010101" charset="-122"/>
                  <a:cs typeface="汉仪综艺体简" panose="02010600000101010101" charset="-122"/>
                  <a:sym typeface="+mn-ea"/>
                </a:rPr>
                <a:t>汇报部门：市场部          </a:t>
              </a:r>
              <a:endParaRPr lang="zh-CN" altLang="en-US" sz="1400">
                <a:solidFill>
                  <a:srgbClr val="26304A"/>
                </a:solidFill>
                <a:latin typeface="汉仪综艺体简" panose="02010600000101010101" charset="-122"/>
                <a:ea typeface="汉仪综艺体简" panose="02010600000101010101" charset="-122"/>
                <a:cs typeface="汉仪综艺体简" panose="02010600000101010101" charset="-122"/>
                <a:sym typeface="+mn-ea"/>
              </a:endParaRPr>
            </a:p>
            <a:p>
              <a:pPr algn="l">
                <a:lnSpc>
                  <a:spcPct val="150000"/>
                </a:lnSpc>
              </a:pPr>
              <a:r>
                <a:rPr lang="zh-CN" altLang="en-US" sz="1400">
                  <a:solidFill>
                    <a:srgbClr val="26304A"/>
                  </a:solidFill>
                  <a:latin typeface="汉仪综艺体简" panose="02010600000101010101" charset="-122"/>
                  <a:ea typeface="汉仪综艺体简" panose="02010600000101010101" charset="-122"/>
                  <a:cs typeface="汉仪综艺体简" panose="02010600000101010101" charset="-122"/>
                  <a:sym typeface="+mn-ea"/>
                </a:rPr>
                <a:t>汇报时间：</a:t>
              </a:r>
              <a:r>
                <a:rPr lang="en-US" altLang="zh-CN" sz="1400">
                  <a:solidFill>
                    <a:srgbClr val="26304A"/>
                  </a:solidFill>
                  <a:latin typeface="汉仪综艺体简" panose="02010600000101010101" charset="-122"/>
                  <a:ea typeface="汉仪综艺体简" panose="02010600000101010101" charset="-122"/>
                  <a:cs typeface="汉仪综艺体简" panose="02010600000101010101" charset="-122"/>
                  <a:sym typeface="+mn-ea"/>
                </a:rPr>
                <a:t>20XX.01.01</a:t>
              </a:r>
              <a:r>
                <a:rPr lang="zh-CN" altLang="en-US" sz="2000">
                  <a:solidFill>
                    <a:srgbClr val="26304A"/>
                  </a:solidFill>
                  <a:latin typeface="汉仪综艺体简" panose="02010600000101010101" charset="-122"/>
                  <a:ea typeface="汉仪综艺体简" panose="02010600000101010101" charset="-122"/>
                  <a:cs typeface="汉仪综艺体简" panose="02010600000101010101" charset="-122"/>
                  <a:sym typeface="+mn-ea"/>
                </a:rPr>
                <a:t> </a:t>
              </a:r>
              <a:endParaRPr lang="zh-CN" altLang="en-US" sz="2000">
                <a:solidFill>
                  <a:srgbClr val="26304A"/>
                </a:solidFill>
                <a:latin typeface="汉仪综艺体简" panose="02010600000101010101" charset="-122"/>
                <a:ea typeface="汉仪综艺体简" panose="02010600000101010101" charset="-122"/>
                <a:cs typeface="汉仪综艺体简" panose="02010600000101010101" charset="-122"/>
                <a:sym typeface="+mn-ea"/>
              </a:endParaRPr>
            </a:p>
          </p:txBody>
        </p:sp>
        <p:sp>
          <p:nvSpPr>
            <p:cNvPr id="5" name="圆角矩形 4"/>
            <p:cNvSpPr/>
            <p:nvPr/>
          </p:nvSpPr>
          <p:spPr>
            <a:xfrm>
              <a:off x="1460" y="7018"/>
              <a:ext cx="323" cy="404"/>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sp>
          <p:nvSpPr>
            <p:cNvPr id="10" name="圆角矩形 9"/>
            <p:cNvSpPr/>
            <p:nvPr/>
          </p:nvSpPr>
          <p:spPr>
            <a:xfrm>
              <a:off x="1460" y="7680"/>
              <a:ext cx="323" cy="404"/>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grpSp>
      <p:cxnSp>
        <p:nvCxnSpPr>
          <p:cNvPr id="8" name="直接连接符 7"/>
          <p:cNvCxnSpPr/>
          <p:nvPr/>
        </p:nvCxnSpPr>
        <p:spPr>
          <a:xfrm>
            <a:off x="927100" y="4287520"/>
            <a:ext cx="4509135" cy="0"/>
          </a:xfrm>
          <a:prstGeom prst="line">
            <a:avLst/>
          </a:prstGeom>
          <a:ln w="22225"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16" name="Freeform 5"/>
          <p:cNvSpPr/>
          <p:nvPr>
            <p:custDataLst>
              <p:tags r:id="rId5"/>
            </p:custDataLst>
          </p:nvPr>
        </p:nvSpPr>
        <p:spPr>
          <a:xfrm>
            <a:off x="6027420" y="5729605"/>
            <a:ext cx="875665" cy="99377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完成情况</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 name="组合 7"/>
          <p:cNvGrpSpPr/>
          <p:nvPr/>
        </p:nvGrpSpPr>
        <p:grpSpPr>
          <a:xfrm>
            <a:off x="1096645" y="1838325"/>
            <a:ext cx="4548505" cy="1552575"/>
            <a:chOff x="1727" y="3145"/>
            <a:chExt cx="7163" cy="2445"/>
          </a:xfrm>
        </p:grpSpPr>
        <p:sp>
          <p:nvSpPr>
            <p:cNvPr id="3" name="椭圆 2"/>
            <p:cNvSpPr/>
            <p:nvPr/>
          </p:nvSpPr>
          <p:spPr>
            <a:xfrm>
              <a:off x="1727" y="3145"/>
              <a:ext cx="2445" cy="2445"/>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圆角矩形 76"/>
            <p:cNvSpPr/>
            <p:nvPr/>
          </p:nvSpPr>
          <p:spPr>
            <a:xfrm>
              <a:off x="4643" y="3145"/>
              <a:ext cx="2550" cy="633"/>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标题内容</a:t>
              </a: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sp>
          <p:nvSpPr>
            <p:cNvPr id="7" name="文本框 6"/>
            <p:cNvSpPr txBox="1"/>
            <p:nvPr/>
          </p:nvSpPr>
          <p:spPr>
            <a:xfrm>
              <a:off x="4530" y="3992"/>
              <a:ext cx="4361" cy="1598"/>
            </a:xfrm>
            <a:prstGeom prst="rect">
              <a:avLst/>
            </a:prstGeom>
            <a:noFill/>
          </p:spPr>
          <p:txBody>
            <a:bodyPr wrap="square" rtlCol="0" anchor="t">
              <a:spAutoFit/>
            </a:bodyPr>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10" name="组合 9"/>
          <p:cNvGrpSpPr/>
          <p:nvPr/>
        </p:nvGrpSpPr>
        <p:grpSpPr>
          <a:xfrm>
            <a:off x="6621780" y="1838325"/>
            <a:ext cx="4548505" cy="1552575"/>
            <a:chOff x="1727" y="3145"/>
            <a:chExt cx="7163" cy="2445"/>
          </a:xfrm>
        </p:grpSpPr>
        <p:sp>
          <p:nvSpPr>
            <p:cNvPr id="11" name="椭圆 10"/>
            <p:cNvSpPr/>
            <p:nvPr/>
          </p:nvSpPr>
          <p:spPr>
            <a:xfrm>
              <a:off x="1727" y="3145"/>
              <a:ext cx="2445" cy="2445"/>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a:off x="4643" y="3145"/>
              <a:ext cx="2550" cy="633"/>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标题内容</a:t>
              </a: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sp>
          <p:nvSpPr>
            <p:cNvPr id="15" name="文本框 14"/>
            <p:cNvSpPr txBox="1"/>
            <p:nvPr/>
          </p:nvSpPr>
          <p:spPr>
            <a:xfrm>
              <a:off x="4530" y="3992"/>
              <a:ext cx="4361" cy="1598"/>
            </a:xfrm>
            <a:prstGeom prst="rect">
              <a:avLst/>
            </a:prstGeom>
            <a:noFill/>
          </p:spPr>
          <p:txBody>
            <a:bodyPr wrap="square" rtlCol="0" anchor="t">
              <a:spAutoFit/>
            </a:bodyPr>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16" name="组合 15"/>
          <p:cNvGrpSpPr/>
          <p:nvPr/>
        </p:nvGrpSpPr>
        <p:grpSpPr>
          <a:xfrm>
            <a:off x="1096645" y="4226560"/>
            <a:ext cx="4548505" cy="1552575"/>
            <a:chOff x="1727" y="3145"/>
            <a:chExt cx="7163" cy="2445"/>
          </a:xfrm>
        </p:grpSpPr>
        <p:sp>
          <p:nvSpPr>
            <p:cNvPr id="17" name="椭圆 16"/>
            <p:cNvSpPr/>
            <p:nvPr/>
          </p:nvSpPr>
          <p:spPr>
            <a:xfrm>
              <a:off x="1727" y="3145"/>
              <a:ext cx="2445" cy="2445"/>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4643" y="3145"/>
              <a:ext cx="2550" cy="633"/>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标题内容</a:t>
              </a: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sp>
          <p:nvSpPr>
            <p:cNvPr id="19" name="文本框 18"/>
            <p:cNvSpPr txBox="1"/>
            <p:nvPr/>
          </p:nvSpPr>
          <p:spPr>
            <a:xfrm>
              <a:off x="4530" y="3992"/>
              <a:ext cx="4361" cy="1598"/>
            </a:xfrm>
            <a:prstGeom prst="rect">
              <a:avLst/>
            </a:prstGeom>
            <a:noFill/>
          </p:spPr>
          <p:txBody>
            <a:bodyPr wrap="square" rtlCol="0" anchor="t">
              <a:spAutoFit/>
            </a:bodyPr>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20" name="组合 19"/>
          <p:cNvGrpSpPr/>
          <p:nvPr/>
        </p:nvGrpSpPr>
        <p:grpSpPr>
          <a:xfrm>
            <a:off x="6621780" y="4226560"/>
            <a:ext cx="4548505" cy="1552575"/>
            <a:chOff x="1727" y="3145"/>
            <a:chExt cx="7163" cy="2445"/>
          </a:xfrm>
        </p:grpSpPr>
        <p:sp>
          <p:nvSpPr>
            <p:cNvPr id="21" name="椭圆 20"/>
            <p:cNvSpPr/>
            <p:nvPr/>
          </p:nvSpPr>
          <p:spPr>
            <a:xfrm>
              <a:off x="1727" y="3145"/>
              <a:ext cx="2445" cy="2445"/>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圆角矩形 31"/>
            <p:cNvSpPr/>
            <p:nvPr/>
          </p:nvSpPr>
          <p:spPr>
            <a:xfrm>
              <a:off x="4643" y="3145"/>
              <a:ext cx="2550" cy="633"/>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标题内容</a:t>
              </a: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sp>
          <p:nvSpPr>
            <p:cNvPr id="35" name="文本框 34"/>
            <p:cNvSpPr txBox="1"/>
            <p:nvPr/>
          </p:nvSpPr>
          <p:spPr>
            <a:xfrm>
              <a:off x="4530" y="3992"/>
              <a:ext cx="4361" cy="1598"/>
            </a:xfrm>
            <a:prstGeom prst="rect">
              <a:avLst/>
            </a:prstGeom>
            <a:noFill/>
          </p:spPr>
          <p:txBody>
            <a:bodyPr wrap="square" rtlCol="0" anchor="t">
              <a:spAutoFit/>
            </a:bodyPr>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文本框 1"/>
          <p:cNvSpPr txBox="1"/>
          <p:nvPr/>
        </p:nvSpPr>
        <p:spPr>
          <a:xfrm>
            <a:off x="4804728" y="3446780"/>
            <a:ext cx="2441575" cy="645160"/>
          </a:xfrm>
          <a:prstGeom prst="rect">
            <a:avLst/>
          </a:prstGeom>
          <a:noFill/>
        </p:spPr>
        <p:txBody>
          <a:bodyPr wrap="square" rtlCol="0" anchor="t">
            <a:spAutoFit/>
          </a:bodyPr>
          <a:p>
            <a:pPr algn="l">
              <a:lnSpc>
                <a:spcPct val="100000"/>
              </a:lnSpc>
            </a:pPr>
            <a:r>
              <a:rPr lang="zh-CN" altLang="en-US" sz="3600">
                <a:solidFill>
                  <a:srgbClr val="26304A"/>
                </a:solidFill>
                <a:latin typeface="汉仪综艺体简" panose="02010600000101010101" charset="-122"/>
                <a:ea typeface="汉仪综艺体简" panose="02010600000101010101" charset="-122"/>
                <a:cs typeface="汉仪综艺体简" panose="02010600000101010101" charset="-122"/>
                <a:sym typeface="+mn-ea"/>
              </a:rPr>
              <a:t>自我评价</a:t>
            </a:r>
            <a:r>
              <a:rPr lang="zh-CN" altLang="en-US" sz="2800">
                <a:solidFill>
                  <a:srgbClr val="26304A"/>
                </a:solidFill>
                <a:latin typeface="汉仪综艺体简" panose="02010600000101010101" charset="-122"/>
                <a:ea typeface="汉仪综艺体简" panose="02010600000101010101" charset="-122"/>
                <a:cs typeface="汉仪综艺体简" panose="02010600000101010101" charset="-122"/>
                <a:sym typeface="+mn-ea"/>
              </a:rPr>
              <a:t> </a:t>
            </a:r>
            <a:endParaRPr lang="zh-CN" altLang="en-US" sz="2800">
              <a:solidFill>
                <a:srgbClr val="26304A"/>
              </a:solidFill>
              <a:latin typeface="汉仪综艺体简" panose="02010600000101010101" charset="-122"/>
              <a:ea typeface="汉仪综艺体简" panose="02010600000101010101" charset="-122"/>
              <a:cs typeface="汉仪综艺体简" panose="02010600000101010101" charset="-122"/>
              <a:sym typeface="+mn-ea"/>
            </a:endParaRPr>
          </a:p>
        </p:txBody>
      </p:sp>
      <p:sp>
        <p:nvSpPr>
          <p:cNvPr id="5" name="文本框 4"/>
          <p:cNvSpPr txBox="1"/>
          <p:nvPr/>
        </p:nvSpPr>
        <p:spPr>
          <a:xfrm>
            <a:off x="4805045" y="4140200"/>
            <a:ext cx="6006465" cy="553085"/>
          </a:xfrm>
          <a:prstGeom prst="rect">
            <a:avLst/>
          </a:prstGeom>
          <a:noFill/>
        </p:spPr>
        <p:txBody>
          <a:bodyPr wrap="square" rtlCol="0" anchor="t">
            <a:spAutoFit/>
          </a:bodyPr>
          <a:p>
            <a:pPr algn="just">
              <a:lnSpc>
                <a:spcPct val="150000"/>
              </a:lnSpc>
            </a:pPr>
            <a:r>
              <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Please enter details here Please enter details here Please enter details here Please enter details here Please enter details here Please enter details here</a:t>
            </a:r>
            <a:endPar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31" name="组合 30"/>
          <p:cNvGrpSpPr/>
          <p:nvPr/>
        </p:nvGrpSpPr>
        <p:grpSpPr>
          <a:xfrm>
            <a:off x="816610" y="45720"/>
            <a:ext cx="5004435" cy="4322445"/>
            <a:chOff x="1286" y="72"/>
            <a:chExt cx="7881" cy="6807"/>
          </a:xfrm>
        </p:grpSpPr>
        <p:sp>
          <p:nvSpPr>
            <p:cNvPr id="30" name="Freeform 5"/>
            <p:cNvSpPr/>
            <p:nvPr>
              <p:custDataLst>
                <p:tags r:id="rId1"/>
              </p:custDataLst>
            </p:nvPr>
          </p:nvSpPr>
          <p:spPr>
            <a:xfrm>
              <a:off x="4067" y="72"/>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3" name="Freeform 5"/>
            <p:cNvSpPr/>
            <p:nvPr>
              <p:custDataLst>
                <p:tags r:id="rId2"/>
              </p:custDataLst>
            </p:nvPr>
          </p:nvSpPr>
          <p:spPr>
            <a:xfrm>
              <a:off x="1286" y="4011"/>
              <a:ext cx="1453" cy="164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pic>
          <p:nvPicPr>
            <p:cNvPr id="6" name="图片 5" descr="nikolay-tarashchenko-_qOf3MkCrhk-unsplash (1)"/>
            <p:cNvPicPr>
              <a:picLocks noChangeAspect="1"/>
            </p:cNvPicPr>
            <p:nvPr/>
          </p:nvPicPr>
          <p:blipFill>
            <a:blip r:embed="rId3"/>
            <a:srcRect l="33694" t="45683" r="43662" b="19782"/>
            <a:stretch>
              <a:fillRect/>
            </a:stretch>
          </p:blipFill>
          <p:spPr>
            <a:xfrm>
              <a:off x="3047" y="2945"/>
              <a:ext cx="2283" cy="2565"/>
            </a:xfrm>
            <a:custGeom>
              <a:avLst/>
              <a:gdLst/>
              <a:ahLst/>
              <a:cxnLst>
                <a:cxn ang="3">
                  <a:pos x="hc" y="t"/>
                </a:cxn>
                <a:cxn ang="cd2">
                  <a:pos x="l" y="vc"/>
                </a:cxn>
                <a:cxn ang="cd4">
                  <a:pos x="hc" y="b"/>
                </a:cxn>
                <a:cxn ang="0">
                  <a:pos x="r" y="vc"/>
                </a:cxn>
              </a:cxnLst>
              <a:rect l="l" t="t" r="r" b="b"/>
              <a:pathLst>
                <a:path w="2283" h="2565">
                  <a:moveTo>
                    <a:pt x="1142" y="0"/>
                  </a:moveTo>
                  <a:cubicBezTo>
                    <a:pt x="1185" y="0"/>
                    <a:pt x="1229" y="9"/>
                    <a:pt x="1263" y="28"/>
                  </a:cubicBezTo>
                  <a:cubicBezTo>
                    <a:pt x="2161" y="549"/>
                    <a:pt x="2161" y="549"/>
                    <a:pt x="2161" y="549"/>
                  </a:cubicBezTo>
                  <a:cubicBezTo>
                    <a:pt x="2229" y="589"/>
                    <a:pt x="2283" y="683"/>
                    <a:pt x="2283" y="763"/>
                  </a:cubicBezTo>
                  <a:lnTo>
                    <a:pt x="2283" y="1802"/>
                  </a:lnTo>
                  <a:cubicBezTo>
                    <a:pt x="2283" y="1880"/>
                    <a:pt x="2229" y="1976"/>
                    <a:pt x="2161" y="2014"/>
                  </a:cubicBezTo>
                  <a:cubicBezTo>
                    <a:pt x="1263" y="2535"/>
                    <a:pt x="1263" y="2535"/>
                    <a:pt x="1263" y="2535"/>
                  </a:cubicBezTo>
                  <a:cubicBezTo>
                    <a:pt x="1195" y="2575"/>
                    <a:pt x="1088" y="2575"/>
                    <a:pt x="1020" y="2535"/>
                  </a:cubicBezTo>
                  <a:cubicBezTo>
                    <a:pt x="122" y="2014"/>
                    <a:pt x="122" y="2014"/>
                    <a:pt x="122" y="2014"/>
                  </a:cubicBezTo>
                  <a:cubicBezTo>
                    <a:pt x="54" y="1976"/>
                    <a:pt x="0" y="1880"/>
                    <a:pt x="0" y="1802"/>
                  </a:cubicBezTo>
                  <a:cubicBezTo>
                    <a:pt x="0" y="763"/>
                    <a:pt x="0" y="763"/>
                    <a:pt x="0" y="763"/>
                  </a:cubicBezTo>
                  <a:cubicBezTo>
                    <a:pt x="0" y="683"/>
                    <a:pt x="54" y="589"/>
                    <a:pt x="122" y="549"/>
                  </a:cubicBezTo>
                  <a:cubicBezTo>
                    <a:pt x="1020" y="28"/>
                    <a:pt x="1020" y="28"/>
                    <a:pt x="1020" y="28"/>
                  </a:cubicBezTo>
                  <a:cubicBezTo>
                    <a:pt x="1054" y="9"/>
                    <a:pt x="1098" y="0"/>
                    <a:pt x="1142" y="0"/>
                  </a:cubicBezTo>
                  <a:close/>
                </a:path>
              </a:pathLst>
            </a:custGeom>
          </p:spPr>
        </p:pic>
        <p:pic>
          <p:nvPicPr>
            <p:cNvPr id="7" name="图片 6" descr="nikolay-tarashchenko-_qOf3MkCrhk-unsplash (1)"/>
            <p:cNvPicPr>
              <a:picLocks noChangeAspect="1"/>
            </p:cNvPicPr>
            <p:nvPr/>
          </p:nvPicPr>
          <p:blipFill>
            <a:blip r:embed="rId3"/>
            <a:srcRect l="77316" t="25574" r="5594" b="48351"/>
            <a:stretch>
              <a:fillRect/>
            </a:stretch>
          </p:blipFill>
          <p:spPr>
            <a:xfrm>
              <a:off x="7445" y="1452"/>
              <a:ext cx="1723" cy="1936"/>
            </a:xfrm>
            <a:custGeom>
              <a:avLst/>
              <a:gdLst/>
              <a:ahLst/>
              <a:cxnLst>
                <a:cxn ang="3">
                  <a:pos x="hc" y="t"/>
                </a:cxn>
                <a:cxn ang="cd2">
                  <a:pos x="l" y="vc"/>
                </a:cxn>
                <a:cxn ang="cd4">
                  <a:pos x="hc" y="b"/>
                </a:cxn>
                <a:cxn ang="0">
                  <a:pos x="r" y="vc"/>
                </a:cxn>
              </a:cxnLst>
              <a:rect l="l" t="t" r="r" b="b"/>
              <a:pathLst>
                <a:path w="1723" h="1936">
                  <a:moveTo>
                    <a:pt x="862" y="0"/>
                  </a:moveTo>
                  <a:cubicBezTo>
                    <a:pt x="895" y="0"/>
                    <a:pt x="928" y="7"/>
                    <a:pt x="953" y="21"/>
                  </a:cubicBezTo>
                  <a:cubicBezTo>
                    <a:pt x="1631" y="415"/>
                    <a:pt x="1631" y="415"/>
                    <a:pt x="1631" y="415"/>
                  </a:cubicBezTo>
                  <a:cubicBezTo>
                    <a:pt x="1682" y="445"/>
                    <a:pt x="1723" y="516"/>
                    <a:pt x="1723" y="576"/>
                  </a:cubicBezTo>
                  <a:lnTo>
                    <a:pt x="1723" y="1361"/>
                  </a:lnTo>
                  <a:cubicBezTo>
                    <a:pt x="1723" y="1419"/>
                    <a:pt x="1682" y="1492"/>
                    <a:pt x="1631" y="1520"/>
                  </a:cubicBezTo>
                  <a:cubicBezTo>
                    <a:pt x="953" y="1914"/>
                    <a:pt x="953" y="1914"/>
                    <a:pt x="953" y="1914"/>
                  </a:cubicBezTo>
                  <a:cubicBezTo>
                    <a:pt x="902" y="1944"/>
                    <a:pt x="821" y="1944"/>
                    <a:pt x="770" y="1914"/>
                  </a:cubicBezTo>
                  <a:cubicBezTo>
                    <a:pt x="92" y="1520"/>
                    <a:pt x="92" y="1520"/>
                    <a:pt x="92" y="1520"/>
                  </a:cubicBezTo>
                  <a:cubicBezTo>
                    <a:pt x="41" y="1492"/>
                    <a:pt x="0" y="1419"/>
                    <a:pt x="0" y="1361"/>
                  </a:cubicBezTo>
                  <a:cubicBezTo>
                    <a:pt x="0" y="576"/>
                    <a:pt x="0" y="576"/>
                    <a:pt x="0" y="576"/>
                  </a:cubicBezTo>
                  <a:cubicBezTo>
                    <a:pt x="0" y="516"/>
                    <a:pt x="41" y="445"/>
                    <a:pt x="92" y="415"/>
                  </a:cubicBezTo>
                  <a:cubicBezTo>
                    <a:pt x="770" y="21"/>
                    <a:pt x="770" y="21"/>
                    <a:pt x="770" y="21"/>
                  </a:cubicBezTo>
                  <a:cubicBezTo>
                    <a:pt x="795" y="7"/>
                    <a:pt x="828" y="0"/>
                    <a:pt x="862" y="0"/>
                  </a:cubicBezTo>
                  <a:close/>
                </a:path>
              </a:pathLst>
            </a:custGeom>
          </p:spPr>
        </p:pic>
        <p:pic>
          <p:nvPicPr>
            <p:cNvPr id="8" name="图片 7" descr="nikolay-tarashchenko-_qOf3MkCrhk-unsplash (1)"/>
            <p:cNvPicPr>
              <a:picLocks noChangeAspect="1"/>
            </p:cNvPicPr>
            <p:nvPr/>
          </p:nvPicPr>
          <p:blipFill>
            <a:blip r:embed="rId3"/>
            <a:srcRect l="51954" t="73255" r="31402" b="1351"/>
            <a:stretch>
              <a:fillRect/>
            </a:stretch>
          </p:blipFill>
          <p:spPr>
            <a:xfrm>
              <a:off x="4888" y="4993"/>
              <a:ext cx="1678" cy="1886"/>
            </a:xfrm>
            <a:custGeom>
              <a:avLst/>
              <a:gdLst/>
              <a:ahLst/>
              <a:cxnLst>
                <a:cxn ang="3">
                  <a:pos x="hc" y="t"/>
                </a:cxn>
                <a:cxn ang="cd2">
                  <a:pos x="l" y="vc"/>
                </a:cxn>
                <a:cxn ang="cd4">
                  <a:pos x="hc" y="b"/>
                </a:cxn>
                <a:cxn ang="0">
                  <a:pos x="r" y="vc"/>
                </a:cxn>
              </a:cxnLst>
              <a:rect l="l" t="t" r="r" b="b"/>
              <a:pathLst>
                <a:path w="1678" h="1886">
                  <a:moveTo>
                    <a:pt x="839" y="0"/>
                  </a:moveTo>
                  <a:cubicBezTo>
                    <a:pt x="871" y="0"/>
                    <a:pt x="903" y="7"/>
                    <a:pt x="928" y="21"/>
                  </a:cubicBezTo>
                  <a:cubicBezTo>
                    <a:pt x="1589" y="404"/>
                    <a:pt x="1589" y="404"/>
                    <a:pt x="1589" y="404"/>
                  </a:cubicBezTo>
                  <a:cubicBezTo>
                    <a:pt x="1638" y="433"/>
                    <a:pt x="1678" y="502"/>
                    <a:pt x="1678" y="561"/>
                  </a:cubicBezTo>
                  <a:lnTo>
                    <a:pt x="1678" y="1325"/>
                  </a:lnTo>
                  <a:cubicBezTo>
                    <a:pt x="1678" y="1382"/>
                    <a:pt x="1638" y="1453"/>
                    <a:pt x="1589" y="1481"/>
                  </a:cubicBezTo>
                  <a:cubicBezTo>
                    <a:pt x="928" y="1864"/>
                    <a:pt x="928" y="1864"/>
                    <a:pt x="928" y="1864"/>
                  </a:cubicBezTo>
                  <a:cubicBezTo>
                    <a:pt x="879" y="1893"/>
                    <a:pt x="799" y="1893"/>
                    <a:pt x="750" y="1864"/>
                  </a:cubicBezTo>
                  <a:cubicBezTo>
                    <a:pt x="89" y="1481"/>
                    <a:pt x="89" y="1481"/>
                    <a:pt x="89" y="1481"/>
                  </a:cubicBezTo>
                  <a:cubicBezTo>
                    <a:pt x="40" y="1453"/>
                    <a:pt x="0" y="1382"/>
                    <a:pt x="0" y="1325"/>
                  </a:cubicBezTo>
                  <a:cubicBezTo>
                    <a:pt x="0" y="561"/>
                    <a:pt x="0" y="561"/>
                    <a:pt x="0" y="561"/>
                  </a:cubicBezTo>
                  <a:cubicBezTo>
                    <a:pt x="0" y="502"/>
                    <a:pt x="40" y="433"/>
                    <a:pt x="89" y="404"/>
                  </a:cubicBezTo>
                  <a:cubicBezTo>
                    <a:pt x="750" y="21"/>
                    <a:pt x="750" y="21"/>
                    <a:pt x="750" y="21"/>
                  </a:cubicBezTo>
                  <a:cubicBezTo>
                    <a:pt x="775" y="7"/>
                    <a:pt x="807" y="0"/>
                    <a:pt x="839" y="0"/>
                  </a:cubicBezTo>
                  <a:close/>
                </a:path>
              </a:pathLst>
            </a:custGeom>
          </p:spPr>
        </p:pic>
        <p:pic>
          <p:nvPicPr>
            <p:cNvPr id="28" name="图片 27" descr="nikolay-tarashchenko-_qOf3MkCrhk-unsplash (1)"/>
            <p:cNvPicPr>
              <a:picLocks noChangeAspect="1"/>
            </p:cNvPicPr>
            <p:nvPr/>
          </p:nvPicPr>
          <p:blipFill>
            <a:blip r:embed="rId3"/>
            <a:srcRect l="59720" t="44578" r="20175" b="24749"/>
            <a:stretch>
              <a:fillRect/>
            </a:stretch>
          </p:blipFill>
          <p:spPr>
            <a:xfrm>
              <a:off x="5671" y="2863"/>
              <a:ext cx="2027" cy="2278"/>
            </a:xfrm>
            <a:custGeom>
              <a:avLst/>
              <a:gdLst/>
              <a:ahLst/>
              <a:cxnLst>
                <a:cxn ang="3">
                  <a:pos x="hc" y="t"/>
                </a:cxn>
                <a:cxn ang="cd2">
                  <a:pos x="l" y="vc"/>
                </a:cxn>
                <a:cxn ang="cd4">
                  <a:pos x="hc" y="b"/>
                </a:cxn>
                <a:cxn ang="0">
                  <a:pos x="r" y="vc"/>
                </a:cxn>
              </a:cxnLst>
              <a:rect l="l" t="t" r="r" b="b"/>
              <a:pathLst>
                <a:path w="2027" h="2278">
                  <a:moveTo>
                    <a:pt x="1014" y="0"/>
                  </a:moveTo>
                  <a:cubicBezTo>
                    <a:pt x="1052" y="0"/>
                    <a:pt x="1091" y="8"/>
                    <a:pt x="1121" y="25"/>
                  </a:cubicBezTo>
                  <a:cubicBezTo>
                    <a:pt x="1919" y="488"/>
                    <a:pt x="1919" y="488"/>
                    <a:pt x="1919" y="488"/>
                  </a:cubicBezTo>
                  <a:cubicBezTo>
                    <a:pt x="1979" y="523"/>
                    <a:pt x="2027" y="607"/>
                    <a:pt x="2027" y="677"/>
                  </a:cubicBezTo>
                  <a:lnTo>
                    <a:pt x="2027" y="1601"/>
                  </a:lnTo>
                  <a:cubicBezTo>
                    <a:pt x="2027" y="1670"/>
                    <a:pt x="1979" y="1755"/>
                    <a:pt x="1919" y="1788"/>
                  </a:cubicBezTo>
                  <a:cubicBezTo>
                    <a:pt x="1121" y="2251"/>
                    <a:pt x="1121" y="2251"/>
                    <a:pt x="1121" y="2251"/>
                  </a:cubicBezTo>
                  <a:cubicBezTo>
                    <a:pt x="1061" y="2287"/>
                    <a:pt x="966" y="2287"/>
                    <a:pt x="906" y="2251"/>
                  </a:cubicBezTo>
                  <a:cubicBezTo>
                    <a:pt x="108" y="1788"/>
                    <a:pt x="108" y="1788"/>
                    <a:pt x="108" y="1788"/>
                  </a:cubicBezTo>
                  <a:cubicBezTo>
                    <a:pt x="48" y="1755"/>
                    <a:pt x="0" y="1670"/>
                    <a:pt x="0" y="1601"/>
                  </a:cubicBezTo>
                  <a:cubicBezTo>
                    <a:pt x="0" y="677"/>
                    <a:pt x="0" y="677"/>
                    <a:pt x="0" y="677"/>
                  </a:cubicBezTo>
                  <a:cubicBezTo>
                    <a:pt x="0" y="607"/>
                    <a:pt x="48" y="523"/>
                    <a:pt x="108" y="488"/>
                  </a:cubicBezTo>
                  <a:cubicBezTo>
                    <a:pt x="906" y="25"/>
                    <a:pt x="906" y="25"/>
                    <a:pt x="906" y="25"/>
                  </a:cubicBezTo>
                  <a:cubicBezTo>
                    <a:pt x="936" y="8"/>
                    <a:pt x="975" y="0"/>
                    <a:pt x="1014" y="0"/>
                  </a:cubicBezTo>
                  <a:close/>
                </a:path>
              </a:pathLst>
            </a:custGeom>
          </p:spPr>
        </p:pic>
      </p:grpSp>
      <p:sp>
        <p:nvSpPr>
          <p:cNvPr id="4" name="圆角矩形 3"/>
          <p:cNvSpPr/>
          <p:nvPr/>
        </p:nvSpPr>
        <p:spPr>
          <a:xfrm>
            <a:off x="8877935" y="4899660"/>
            <a:ext cx="1881505" cy="401955"/>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en-US" altLang="zh-CN"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 enter details here</a:t>
            </a: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自我评价</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 name="组合 12"/>
          <p:cNvGrpSpPr/>
          <p:nvPr/>
        </p:nvGrpSpPr>
        <p:grpSpPr>
          <a:xfrm>
            <a:off x="783590" y="1692275"/>
            <a:ext cx="4912360" cy="1186815"/>
            <a:chOff x="1604" y="3088"/>
            <a:chExt cx="7736" cy="1869"/>
          </a:xfrm>
        </p:grpSpPr>
        <p:sp>
          <p:nvSpPr>
            <p:cNvPr id="12" name="椭圆 11"/>
            <p:cNvSpPr/>
            <p:nvPr/>
          </p:nvSpPr>
          <p:spPr>
            <a:xfrm>
              <a:off x="1604" y="3377"/>
              <a:ext cx="1290" cy="1290"/>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01</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5" name="圆角矩形 4"/>
            <p:cNvSpPr/>
            <p:nvPr/>
          </p:nvSpPr>
          <p:spPr>
            <a:xfrm>
              <a:off x="3380" y="3088"/>
              <a:ext cx="5960" cy="1869"/>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椭圆 1"/>
            <p:cNvSpPr/>
            <p:nvPr/>
          </p:nvSpPr>
          <p:spPr>
            <a:xfrm>
              <a:off x="3186" y="3847"/>
              <a:ext cx="351" cy="351"/>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连接符 5"/>
            <p:cNvCxnSpPr/>
            <p:nvPr/>
          </p:nvCxnSpPr>
          <p:spPr>
            <a:xfrm flipH="1">
              <a:off x="2508" y="4020"/>
              <a:ext cx="872" cy="4"/>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46" y="3258"/>
              <a:ext cx="5191" cy="1379"/>
            </a:xfrm>
            <a:prstGeom prst="rect">
              <a:avLst/>
            </a:prstGeom>
            <a:noFill/>
          </p:spPr>
          <p:txBody>
            <a:bodyPr wrap="square" rtlCol="0" anchor="t">
              <a:spAutoFit/>
            </a:bodyPr>
            <a:p>
              <a:pPr algn="l">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28" name="组合 27"/>
          <p:cNvGrpSpPr/>
          <p:nvPr/>
        </p:nvGrpSpPr>
        <p:grpSpPr>
          <a:xfrm>
            <a:off x="783590" y="3111500"/>
            <a:ext cx="4912360" cy="1186815"/>
            <a:chOff x="1604" y="3088"/>
            <a:chExt cx="7736" cy="1869"/>
          </a:xfrm>
        </p:grpSpPr>
        <p:sp>
          <p:nvSpPr>
            <p:cNvPr id="29" name="椭圆 28"/>
            <p:cNvSpPr/>
            <p:nvPr/>
          </p:nvSpPr>
          <p:spPr>
            <a:xfrm>
              <a:off x="1604" y="3377"/>
              <a:ext cx="1290" cy="1290"/>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02</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30" name="圆角矩形 29"/>
            <p:cNvSpPr/>
            <p:nvPr/>
          </p:nvSpPr>
          <p:spPr>
            <a:xfrm>
              <a:off x="3380" y="3088"/>
              <a:ext cx="5960" cy="1869"/>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3186" y="3847"/>
              <a:ext cx="351" cy="351"/>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flipH="1">
              <a:off x="2508" y="4020"/>
              <a:ext cx="872" cy="4"/>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846" y="3258"/>
              <a:ext cx="5191" cy="1379"/>
            </a:xfrm>
            <a:prstGeom prst="rect">
              <a:avLst/>
            </a:prstGeom>
            <a:noFill/>
          </p:spPr>
          <p:txBody>
            <a:bodyPr wrap="square" rtlCol="0" anchor="t">
              <a:spAutoFit/>
            </a:bodyPr>
            <a:p>
              <a:pPr algn="l">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36" name="组合 35"/>
          <p:cNvGrpSpPr/>
          <p:nvPr/>
        </p:nvGrpSpPr>
        <p:grpSpPr>
          <a:xfrm>
            <a:off x="783590" y="4529455"/>
            <a:ext cx="4912360" cy="1186815"/>
            <a:chOff x="1604" y="3088"/>
            <a:chExt cx="7736" cy="1869"/>
          </a:xfrm>
        </p:grpSpPr>
        <p:sp>
          <p:nvSpPr>
            <p:cNvPr id="37" name="椭圆 36"/>
            <p:cNvSpPr/>
            <p:nvPr/>
          </p:nvSpPr>
          <p:spPr>
            <a:xfrm>
              <a:off x="1604" y="3377"/>
              <a:ext cx="1290" cy="1290"/>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03</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38" name="圆角矩形 37"/>
            <p:cNvSpPr/>
            <p:nvPr/>
          </p:nvSpPr>
          <p:spPr>
            <a:xfrm>
              <a:off x="3380" y="3088"/>
              <a:ext cx="5960" cy="1869"/>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3186" y="3847"/>
              <a:ext cx="351" cy="351"/>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0" name="直接连接符 39"/>
            <p:cNvCxnSpPr/>
            <p:nvPr/>
          </p:nvCxnSpPr>
          <p:spPr>
            <a:xfrm flipH="1">
              <a:off x="2508" y="4020"/>
              <a:ext cx="872" cy="4"/>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846" y="3258"/>
              <a:ext cx="5191" cy="1379"/>
            </a:xfrm>
            <a:prstGeom prst="rect">
              <a:avLst/>
            </a:prstGeom>
            <a:noFill/>
          </p:spPr>
          <p:txBody>
            <a:bodyPr wrap="square" rtlCol="0" anchor="t">
              <a:spAutoFit/>
            </a:bodyPr>
            <a:p>
              <a:pPr algn="l">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42" name="组合 41"/>
          <p:cNvGrpSpPr/>
          <p:nvPr/>
        </p:nvGrpSpPr>
        <p:grpSpPr>
          <a:xfrm>
            <a:off x="6532245" y="1692275"/>
            <a:ext cx="4912360" cy="1186815"/>
            <a:chOff x="1604" y="3088"/>
            <a:chExt cx="7736" cy="1869"/>
          </a:xfrm>
        </p:grpSpPr>
        <p:sp>
          <p:nvSpPr>
            <p:cNvPr id="46" name="椭圆 45"/>
            <p:cNvSpPr/>
            <p:nvPr/>
          </p:nvSpPr>
          <p:spPr>
            <a:xfrm>
              <a:off x="1604" y="3377"/>
              <a:ext cx="1290" cy="1290"/>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04</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47" name="圆角矩形 46"/>
            <p:cNvSpPr/>
            <p:nvPr/>
          </p:nvSpPr>
          <p:spPr>
            <a:xfrm>
              <a:off x="3380" y="3088"/>
              <a:ext cx="5960" cy="1869"/>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椭圆 47"/>
            <p:cNvSpPr/>
            <p:nvPr/>
          </p:nvSpPr>
          <p:spPr>
            <a:xfrm>
              <a:off x="3186" y="3847"/>
              <a:ext cx="351" cy="351"/>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9" name="直接连接符 48"/>
            <p:cNvCxnSpPr/>
            <p:nvPr/>
          </p:nvCxnSpPr>
          <p:spPr>
            <a:xfrm flipH="1">
              <a:off x="2508" y="4020"/>
              <a:ext cx="872" cy="4"/>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3846" y="3258"/>
              <a:ext cx="5191" cy="1379"/>
            </a:xfrm>
            <a:prstGeom prst="rect">
              <a:avLst/>
            </a:prstGeom>
            <a:noFill/>
          </p:spPr>
          <p:txBody>
            <a:bodyPr wrap="square" rtlCol="0" anchor="t">
              <a:spAutoFit/>
            </a:bodyPr>
            <a:p>
              <a:pPr algn="l">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51" name="组合 50"/>
          <p:cNvGrpSpPr/>
          <p:nvPr/>
        </p:nvGrpSpPr>
        <p:grpSpPr>
          <a:xfrm>
            <a:off x="6532245" y="3111500"/>
            <a:ext cx="4912360" cy="1186815"/>
            <a:chOff x="1604" y="3088"/>
            <a:chExt cx="7736" cy="1869"/>
          </a:xfrm>
        </p:grpSpPr>
        <p:sp>
          <p:nvSpPr>
            <p:cNvPr id="52" name="椭圆 51"/>
            <p:cNvSpPr/>
            <p:nvPr/>
          </p:nvSpPr>
          <p:spPr>
            <a:xfrm>
              <a:off x="1604" y="3377"/>
              <a:ext cx="1290" cy="1290"/>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05</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53" name="圆角矩形 52"/>
            <p:cNvSpPr/>
            <p:nvPr/>
          </p:nvSpPr>
          <p:spPr>
            <a:xfrm>
              <a:off x="3380" y="3088"/>
              <a:ext cx="5960" cy="1869"/>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椭圆 53"/>
            <p:cNvSpPr/>
            <p:nvPr/>
          </p:nvSpPr>
          <p:spPr>
            <a:xfrm>
              <a:off x="3186" y="3847"/>
              <a:ext cx="351" cy="351"/>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5" name="直接连接符 54"/>
            <p:cNvCxnSpPr/>
            <p:nvPr/>
          </p:nvCxnSpPr>
          <p:spPr>
            <a:xfrm flipH="1">
              <a:off x="2508" y="4020"/>
              <a:ext cx="872" cy="4"/>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3846" y="3258"/>
              <a:ext cx="5191" cy="1379"/>
            </a:xfrm>
            <a:prstGeom prst="rect">
              <a:avLst/>
            </a:prstGeom>
            <a:noFill/>
          </p:spPr>
          <p:txBody>
            <a:bodyPr wrap="square" rtlCol="0" anchor="t">
              <a:spAutoFit/>
            </a:bodyPr>
            <a:p>
              <a:pPr algn="l">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57" name="组合 56"/>
          <p:cNvGrpSpPr/>
          <p:nvPr/>
        </p:nvGrpSpPr>
        <p:grpSpPr>
          <a:xfrm>
            <a:off x="6532245" y="4529455"/>
            <a:ext cx="4912360" cy="1186815"/>
            <a:chOff x="1604" y="3088"/>
            <a:chExt cx="7736" cy="1869"/>
          </a:xfrm>
        </p:grpSpPr>
        <p:sp>
          <p:nvSpPr>
            <p:cNvPr id="58" name="椭圆 57"/>
            <p:cNvSpPr/>
            <p:nvPr/>
          </p:nvSpPr>
          <p:spPr>
            <a:xfrm>
              <a:off x="1604" y="3377"/>
              <a:ext cx="1290" cy="1290"/>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06</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59" name="圆角矩形 58"/>
            <p:cNvSpPr/>
            <p:nvPr/>
          </p:nvSpPr>
          <p:spPr>
            <a:xfrm>
              <a:off x="3380" y="3088"/>
              <a:ext cx="5960" cy="1869"/>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nvSpPr>
          <p:spPr>
            <a:xfrm>
              <a:off x="3186" y="3847"/>
              <a:ext cx="351" cy="351"/>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1" name="直接连接符 60"/>
            <p:cNvCxnSpPr/>
            <p:nvPr/>
          </p:nvCxnSpPr>
          <p:spPr>
            <a:xfrm flipH="1">
              <a:off x="2508" y="4020"/>
              <a:ext cx="872" cy="4"/>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3846" y="3258"/>
              <a:ext cx="5191" cy="1379"/>
            </a:xfrm>
            <a:prstGeom prst="rect">
              <a:avLst/>
            </a:prstGeom>
            <a:noFill/>
          </p:spPr>
          <p:txBody>
            <a:bodyPr wrap="square" rtlCol="0" anchor="t">
              <a:spAutoFit/>
            </a:bodyPr>
            <a:p>
              <a:pPr algn="l">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自我评价</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矩形 6"/>
          <p:cNvSpPr/>
          <p:nvPr/>
        </p:nvSpPr>
        <p:spPr>
          <a:xfrm>
            <a:off x="1320800" y="2030730"/>
            <a:ext cx="2357755" cy="157162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320800" y="3891280"/>
            <a:ext cx="2357755" cy="157162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4003675" y="2030730"/>
            <a:ext cx="2357755" cy="157162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4003675" y="3891280"/>
            <a:ext cx="2357755" cy="1571625"/>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7250430" y="1790065"/>
            <a:ext cx="3594735" cy="875665"/>
            <a:chOff x="1578" y="2949"/>
            <a:chExt cx="5661" cy="1379"/>
          </a:xfrm>
        </p:grpSpPr>
        <p:sp>
          <p:nvSpPr>
            <p:cNvPr id="15" name="椭圆 14"/>
            <p:cNvSpPr/>
            <p:nvPr/>
          </p:nvSpPr>
          <p:spPr>
            <a:xfrm>
              <a:off x="1578" y="3158"/>
              <a:ext cx="446" cy="446"/>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汉仪晓波花月圆W" panose="00020600040101010101" charset="-122"/>
                <a:ea typeface="汉仪晓波花月圆W" panose="00020600040101010101" charset="-122"/>
              </a:endParaRPr>
            </a:p>
          </p:txBody>
        </p:sp>
        <p:sp>
          <p:nvSpPr>
            <p:cNvPr id="16" name="文本框 15"/>
            <p:cNvSpPr txBox="1"/>
            <p:nvPr/>
          </p:nvSpPr>
          <p:spPr>
            <a:xfrm>
              <a:off x="2144" y="2949"/>
              <a:ext cx="5095" cy="1379"/>
            </a:xfrm>
            <a:prstGeom prst="rect">
              <a:avLst/>
            </a:prstGeom>
            <a:noFill/>
          </p:spPr>
          <p:txBody>
            <a:bodyPr wrap="square" rtlCol="0" anchor="t">
              <a:spAutoFit/>
            </a:bodyPr>
            <a:p>
              <a:pPr algn="l">
                <a:lnSpc>
                  <a:spcPct val="150000"/>
                </a:lnSpc>
              </a:pPr>
              <a:r>
                <a:rPr lang="zh-CN" altLang="en-US" sz="1400" b="1">
                  <a:solidFill>
                    <a:schemeClr val="tx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tx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17" name="组合 16"/>
          <p:cNvGrpSpPr/>
          <p:nvPr/>
        </p:nvGrpSpPr>
        <p:grpSpPr>
          <a:xfrm>
            <a:off x="7250430" y="2774315"/>
            <a:ext cx="3594735" cy="875665"/>
            <a:chOff x="1578" y="2949"/>
            <a:chExt cx="5661" cy="1379"/>
          </a:xfrm>
        </p:grpSpPr>
        <p:sp>
          <p:nvSpPr>
            <p:cNvPr id="18" name="椭圆 17"/>
            <p:cNvSpPr/>
            <p:nvPr/>
          </p:nvSpPr>
          <p:spPr>
            <a:xfrm>
              <a:off x="1578" y="3158"/>
              <a:ext cx="446" cy="446"/>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汉仪晓波花月圆W" panose="00020600040101010101" charset="-122"/>
                <a:ea typeface="汉仪晓波花月圆W" panose="00020600040101010101" charset="-122"/>
              </a:endParaRPr>
            </a:p>
          </p:txBody>
        </p:sp>
        <p:sp>
          <p:nvSpPr>
            <p:cNvPr id="19" name="文本框 18"/>
            <p:cNvSpPr txBox="1"/>
            <p:nvPr/>
          </p:nvSpPr>
          <p:spPr>
            <a:xfrm>
              <a:off x="2144" y="2949"/>
              <a:ext cx="5095" cy="1379"/>
            </a:xfrm>
            <a:prstGeom prst="rect">
              <a:avLst/>
            </a:prstGeom>
            <a:noFill/>
          </p:spPr>
          <p:txBody>
            <a:bodyPr wrap="square" rtlCol="0" anchor="t">
              <a:spAutoFit/>
            </a:bodyPr>
            <a:p>
              <a:pPr algn="l">
                <a:lnSpc>
                  <a:spcPct val="150000"/>
                </a:lnSpc>
              </a:pPr>
              <a:r>
                <a:rPr lang="zh-CN" altLang="en-US" sz="1400" b="1">
                  <a:solidFill>
                    <a:schemeClr val="tx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tx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20" name="组合 19"/>
          <p:cNvGrpSpPr/>
          <p:nvPr/>
        </p:nvGrpSpPr>
        <p:grpSpPr>
          <a:xfrm>
            <a:off x="7250430" y="3758565"/>
            <a:ext cx="3594735" cy="875665"/>
            <a:chOff x="1578" y="2949"/>
            <a:chExt cx="5661" cy="1379"/>
          </a:xfrm>
        </p:grpSpPr>
        <p:sp>
          <p:nvSpPr>
            <p:cNvPr id="21" name="椭圆 20"/>
            <p:cNvSpPr/>
            <p:nvPr/>
          </p:nvSpPr>
          <p:spPr>
            <a:xfrm>
              <a:off x="1578" y="3158"/>
              <a:ext cx="446" cy="446"/>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汉仪晓波花月圆W" panose="00020600040101010101" charset="-122"/>
                <a:ea typeface="汉仪晓波花月圆W" panose="00020600040101010101" charset="-122"/>
              </a:endParaRPr>
            </a:p>
          </p:txBody>
        </p:sp>
        <p:sp>
          <p:nvSpPr>
            <p:cNvPr id="22" name="文本框 21"/>
            <p:cNvSpPr txBox="1"/>
            <p:nvPr/>
          </p:nvSpPr>
          <p:spPr>
            <a:xfrm>
              <a:off x="2144" y="2949"/>
              <a:ext cx="5095" cy="1379"/>
            </a:xfrm>
            <a:prstGeom prst="rect">
              <a:avLst/>
            </a:prstGeom>
            <a:noFill/>
          </p:spPr>
          <p:txBody>
            <a:bodyPr wrap="square" rtlCol="0" anchor="t">
              <a:spAutoFit/>
            </a:bodyPr>
            <a:p>
              <a:pPr algn="l">
                <a:lnSpc>
                  <a:spcPct val="150000"/>
                </a:lnSpc>
              </a:pPr>
              <a:r>
                <a:rPr lang="zh-CN" altLang="en-US" sz="1400" b="1">
                  <a:solidFill>
                    <a:schemeClr val="tx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tx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23" name="组合 22"/>
          <p:cNvGrpSpPr/>
          <p:nvPr/>
        </p:nvGrpSpPr>
        <p:grpSpPr>
          <a:xfrm>
            <a:off x="7250430" y="4742815"/>
            <a:ext cx="3594735" cy="875665"/>
            <a:chOff x="1578" y="2949"/>
            <a:chExt cx="5661" cy="1379"/>
          </a:xfrm>
        </p:grpSpPr>
        <p:sp>
          <p:nvSpPr>
            <p:cNvPr id="24" name="椭圆 23"/>
            <p:cNvSpPr/>
            <p:nvPr/>
          </p:nvSpPr>
          <p:spPr>
            <a:xfrm>
              <a:off x="1578" y="3158"/>
              <a:ext cx="446" cy="446"/>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latin typeface="汉仪晓波花月圆W" panose="00020600040101010101" charset="-122"/>
                <a:ea typeface="汉仪晓波花月圆W" panose="00020600040101010101" charset="-122"/>
              </a:endParaRPr>
            </a:p>
          </p:txBody>
        </p:sp>
        <p:sp>
          <p:nvSpPr>
            <p:cNvPr id="25" name="文本框 24"/>
            <p:cNvSpPr txBox="1"/>
            <p:nvPr/>
          </p:nvSpPr>
          <p:spPr>
            <a:xfrm>
              <a:off x="2144" y="2949"/>
              <a:ext cx="5095" cy="1379"/>
            </a:xfrm>
            <a:prstGeom prst="rect">
              <a:avLst/>
            </a:prstGeom>
            <a:noFill/>
          </p:spPr>
          <p:txBody>
            <a:bodyPr wrap="square" rtlCol="0" anchor="t">
              <a:spAutoFit/>
            </a:bodyPr>
            <a:p>
              <a:pPr algn="l">
                <a:lnSpc>
                  <a:spcPct val="150000"/>
                </a:lnSpc>
              </a:pPr>
              <a:r>
                <a:rPr lang="zh-CN" altLang="en-US" sz="1400" b="1">
                  <a:solidFill>
                    <a:schemeClr val="tx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tx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77" name="椭圆 76"/>
          <p:cNvSpPr/>
          <p:nvPr/>
        </p:nvSpPr>
        <p:spPr>
          <a:xfrm>
            <a:off x="2352040" y="189801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8" name="椭圆 77"/>
          <p:cNvSpPr/>
          <p:nvPr/>
        </p:nvSpPr>
        <p:spPr>
          <a:xfrm>
            <a:off x="5034915" y="189801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椭圆 78"/>
          <p:cNvSpPr/>
          <p:nvPr/>
        </p:nvSpPr>
        <p:spPr>
          <a:xfrm>
            <a:off x="2352040" y="375856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椭圆 79"/>
          <p:cNvSpPr/>
          <p:nvPr/>
        </p:nvSpPr>
        <p:spPr>
          <a:xfrm>
            <a:off x="5034915" y="375856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自我评价</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 name="组合 3"/>
          <p:cNvGrpSpPr/>
          <p:nvPr/>
        </p:nvGrpSpPr>
        <p:grpSpPr>
          <a:xfrm>
            <a:off x="2988945" y="3272155"/>
            <a:ext cx="1880870" cy="611505"/>
            <a:chOff x="1817" y="5270"/>
            <a:chExt cx="2962" cy="963"/>
          </a:xfrm>
        </p:grpSpPr>
        <p:sp>
          <p:nvSpPr>
            <p:cNvPr id="2" name="圆角矩形 1"/>
            <p:cNvSpPr/>
            <p:nvPr/>
          </p:nvSpPr>
          <p:spPr>
            <a:xfrm>
              <a:off x="1817" y="5601"/>
              <a:ext cx="2963" cy="633"/>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1200">
                  <a:solidFill>
                    <a:schemeClr val="bg1"/>
                  </a:solidFill>
                  <a:latin typeface="汉仪晓波花月圆W" panose="00020600040101010101" charset="-122"/>
                  <a:ea typeface="汉仪晓波花月圆W" panose="00020600040101010101" charset="-122"/>
                </a:rPr>
                <a:t>标题内容</a:t>
              </a:r>
              <a:endParaRPr lang="zh-CN" altLang="en-US" sz="1200">
                <a:solidFill>
                  <a:schemeClr val="bg1"/>
                </a:solidFill>
                <a:latin typeface="汉仪晓波花月圆W" panose="00020600040101010101" charset="-122"/>
                <a:ea typeface="汉仪晓波花月圆W" panose="00020600040101010101" charset="-122"/>
              </a:endParaRPr>
            </a:p>
          </p:txBody>
        </p:sp>
        <p:sp>
          <p:nvSpPr>
            <p:cNvPr id="3" name="等腰三角形 2"/>
            <p:cNvSpPr/>
            <p:nvPr/>
          </p:nvSpPr>
          <p:spPr>
            <a:xfrm>
              <a:off x="3056" y="5270"/>
              <a:ext cx="485" cy="331"/>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a:off x="821690" y="3481705"/>
            <a:ext cx="1881505" cy="612140"/>
            <a:chOff x="1817" y="5601"/>
            <a:chExt cx="2963" cy="964"/>
          </a:xfrm>
        </p:grpSpPr>
        <p:sp>
          <p:nvSpPr>
            <p:cNvPr id="6" name="圆角矩形 5"/>
            <p:cNvSpPr/>
            <p:nvPr/>
          </p:nvSpPr>
          <p:spPr>
            <a:xfrm>
              <a:off x="1817" y="5601"/>
              <a:ext cx="2963" cy="633"/>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1200">
                  <a:solidFill>
                    <a:schemeClr val="bg1"/>
                  </a:solidFill>
                  <a:latin typeface="汉仪晓波花月圆W" panose="00020600040101010101" charset="-122"/>
                  <a:ea typeface="汉仪晓波花月圆W" panose="00020600040101010101" charset="-122"/>
                </a:rPr>
                <a:t>标题内容</a:t>
              </a:r>
              <a:endParaRPr lang="zh-CN" altLang="en-US" sz="1200">
                <a:solidFill>
                  <a:schemeClr val="bg1"/>
                </a:solidFill>
                <a:latin typeface="汉仪晓波花月圆W" panose="00020600040101010101" charset="-122"/>
                <a:ea typeface="汉仪晓波花月圆W" panose="00020600040101010101" charset="-122"/>
              </a:endParaRPr>
            </a:p>
          </p:txBody>
        </p:sp>
        <p:sp>
          <p:nvSpPr>
            <p:cNvPr id="12" name="等腰三角形 11"/>
            <p:cNvSpPr/>
            <p:nvPr/>
          </p:nvSpPr>
          <p:spPr>
            <a:xfrm flipV="1">
              <a:off x="3056" y="6234"/>
              <a:ext cx="485" cy="331"/>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a:off x="767715" y="4154170"/>
            <a:ext cx="1988820" cy="1245235"/>
          </a:xfrm>
          <a:prstGeom prst="rect">
            <a:avLst/>
          </a:prstGeom>
          <a:noFill/>
        </p:spPr>
        <p:txBody>
          <a:bodyPr wrap="square" rtlCol="0" anchor="t">
            <a:spAutoFit/>
          </a:bodyPr>
          <a:p>
            <a:pPr algn="ctr">
              <a:lnSpc>
                <a:spcPct val="150000"/>
              </a:lnSpc>
            </a:pP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r>
              <a:rPr lang="zh-CN" altLang="en-US" sz="1000">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26" name="文本框 25"/>
          <p:cNvSpPr txBox="1"/>
          <p:nvPr/>
        </p:nvSpPr>
        <p:spPr>
          <a:xfrm>
            <a:off x="2935605" y="1910715"/>
            <a:ext cx="1988820" cy="1245235"/>
          </a:xfrm>
          <a:prstGeom prst="rect">
            <a:avLst/>
          </a:prstGeom>
          <a:noFill/>
        </p:spPr>
        <p:txBody>
          <a:bodyPr wrap="square" rtlCol="0" anchor="t">
            <a:spAutoFit/>
          </a:bodyPr>
          <a:p>
            <a:pPr algn="ctr">
              <a:lnSpc>
                <a:spcPct val="150000"/>
              </a:lnSpc>
            </a:pP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r>
              <a:rPr lang="zh-CN" altLang="en-US" sz="1000">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27" name="组合 26"/>
          <p:cNvGrpSpPr/>
          <p:nvPr/>
        </p:nvGrpSpPr>
        <p:grpSpPr>
          <a:xfrm>
            <a:off x="5156200" y="3482340"/>
            <a:ext cx="1881505" cy="612140"/>
            <a:chOff x="1817" y="5601"/>
            <a:chExt cx="2963" cy="964"/>
          </a:xfrm>
        </p:grpSpPr>
        <p:sp>
          <p:nvSpPr>
            <p:cNvPr id="28" name="圆角矩形 27"/>
            <p:cNvSpPr/>
            <p:nvPr/>
          </p:nvSpPr>
          <p:spPr>
            <a:xfrm>
              <a:off x="1817" y="5601"/>
              <a:ext cx="2963" cy="633"/>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1200">
                  <a:solidFill>
                    <a:schemeClr val="bg1"/>
                  </a:solidFill>
                  <a:latin typeface="汉仪晓波花月圆W" panose="00020600040101010101" charset="-122"/>
                  <a:ea typeface="汉仪晓波花月圆W" panose="00020600040101010101" charset="-122"/>
                </a:rPr>
                <a:t>标题内容</a:t>
              </a:r>
              <a:endParaRPr lang="zh-CN" altLang="en-US" sz="1200">
                <a:solidFill>
                  <a:schemeClr val="bg1"/>
                </a:solidFill>
                <a:latin typeface="汉仪晓波花月圆W" panose="00020600040101010101" charset="-122"/>
                <a:ea typeface="汉仪晓波花月圆W" panose="00020600040101010101" charset="-122"/>
              </a:endParaRPr>
            </a:p>
          </p:txBody>
        </p:sp>
        <p:sp>
          <p:nvSpPr>
            <p:cNvPr id="29" name="等腰三角形 28"/>
            <p:cNvSpPr/>
            <p:nvPr/>
          </p:nvSpPr>
          <p:spPr>
            <a:xfrm flipV="1">
              <a:off x="3056" y="6234"/>
              <a:ext cx="485" cy="331"/>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文本框 29"/>
          <p:cNvSpPr txBox="1"/>
          <p:nvPr/>
        </p:nvSpPr>
        <p:spPr>
          <a:xfrm>
            <a:off x="5102225" y="4154805"/>
            <a:ext cx="1988820" cy="1245235"/>
          </a:xfrm>
          <a:prstGeom prst="rect">
            <a:avLst/>
          </a:prstGeom>
          <a:noFill/>
        </p:spPr>
        <p:txBody>
          <a:bodyPr wrap="square" rtlCol="0" anchor="t">
            <a:spAutoFit/>
          </a:bodyPr>
          <a:p>
            <a:pPr algn="ctr">
              <a:lnSpc>
                <a:spcPct val="150000"/>
              </a:lnSpc>
            </a:pP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r>
              <a:rPr lang="zh-CN" altLang="en-US" sz="1000">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31" name="组合 30"/>
          <p:cNvGrpSpPr/>
          <p:nvPr/>
        </p:nvGrpSpPr>
        <p:grpSpPr>
          <a:xfrm>
            <a:off x="7328535" y="3271520"/>
            <a:ext cx="1880870" cy="611505"/>
            <a:chOff x="1817" y="5270"/>
            <a:chExt cx="2962" cy="963"/>
          </a:xfrm>
        </p:grpSpPr>
        <p:sp>
          <p:nvSpPr>
            <p:cNvPr id="32" name="圆角矩形 31"/>
            <p:cNvSpPr/>
            <p:nvPr/>
          </p:nvSpPr>
          <p:spPr>
            <a:xfrm>
              <a:off x="1817" y="5601"/>
              <a:ext cx="2963" cy="633"/>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1200">
                  <a:solidFill>
                    <a:schemeClr val="bg1"/>
                  </a:solidFill>
                  <a:latin typeface="汉仪晓波花月圆W" panose="00020600040101010101" charset="-122"/>
                  <a:ea typeface="汉仪晓波花月圆W" panose="00020600040101010101" charset="-122"/>
                </a:rPr>
                <a:t>标题内容</a:t>
              </a:r>
              <a:endParaRPr lang="zh-CN" altLang="en-US" sz="1200">
                <a:solidFill>
                  <a:schemeClr val="bg1"/>
                </a:solidFill>
                <a:latin typeface="汉仪晓波花月圆W" panose="00020600040101010101" charset="-122"/>
                <a:ea typeface="汉仪晓波花月圆W" panose="00020600040101010101" charset="-122"/>
              </a:endParaRPr>
            </a:p>
          </p:txBody>
        </p:sp>
        <p:sp>
          <p:nvSpPr>
            <p:cNvPr id="33" name="等腰三角形 32"/>
            <p:cNvSpPr/>
            <p:nvPr/>
          </p:nvSpPr>
          <p:spPr>
            <a:xfrm>
              <a:off x="3056" y="5270"/>
              <a:ext cx="485" cy="331"/>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4" name="文本框 33"/>
          <p:cNvSpPr txBox="1"/>
          <p:nvPr/>
        </p:nvSpPr>
        <p:spPr>
          <a:xfrm>
            <a:off x="7275195" y="1910080"/>
            <a:ext cx="1988820" cy="1245235"/>
          </a:xfrm>
          <a:prstGeom prst="rect">
            <a:avLst/>
          </a:prstGeom>
          <a:noFill/>
        </p:spPr>
        <p:txBody>
          <a:bodyPr wrap="square" rtlCol="0" anchor="t">
            <a:spAutoFit/>
          </a:bodyPr>
          <a:p>
            <a:pPr algn="ctr">
              <a:lnSpc>
                <a:spcPct val="150000"/>
              </a:lnSpc>
            </a:pP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r>
              <a:rPr lang="zh-CN" altLang="en-US" sz="1000">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35" name="组合 34"/>
          <p:cNvGrpSpPr/>
          <p:nvPr/>
        </p:nvGrpSpPr>
        <p:grpSpPr>
          <a:xfrm>
            <a:off x="9502140" y="3481705"/>
            <a:ext cx="1881505" cy="612140"/>
            <a:chOff x="1817" y="5601"/>
            <a:chExt cx="2963" cy="964"/>
          </a:xfrm>
        </p:grpSpPr>
        <p:sp>
          <p:nvSpPr>
            <p:cNvPr id="36" name="圆角矩形 35"/>
            <p:cNvSpPr/>
            <p:nvPr/>
          </p:nvSpPr>
          <p:spPr>
            <a:xfrm>
              <a:off x="1817" y="5601"/>
              <a:ext cx="2963" cy="633"/>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zh-CN" altLang="en-US" sz="1200">
                  <a:solidFill>
                    <a:schemeClr val="bg1"/>
                  </a:solidFill>
                  <a:latin typeface="汉仪晓波花月圆W" panose="00020600040101010101" charset="-122"/>
                  <a:ea typeface="汉仪晓波花月圆W" panose="00020600040101010101" charset="-122"/>
                </a:rPr>
                <a:t>标题内容</a:t>
              </a:r>
              <a:endParaRPr lang="zh-CN" altLang="en-US" sz="1200">
                <a:solidFill>
                  <a:schemeClr val="bg1"/>
                </a:solidFill>
                <a:latin typeface="汉仪晓波花月圆W" panose="00020600040101010101" charset="-122"/>
                <a:ea typeface="汉仪晓波花月圆W" panose="00020600040101010101" charset="-122"/>
              </a:endParaRPr>
            </a:p>
          </p:txBody>
        </p:sp>
        <p:sp>
          <p:nvSpPr>
            <p:cNvPr id="37" name="等腰三角形 36"/>
            <p:cNvSpPr/>
            <p:nvPr/>
          </p:nvSpPr>
          <p:spPr>
            <a:xfrm flipV="1">
              <a:off x="3056" y="6234"/>
              <a:ext cx="485" cy="331"/>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8" name="文本框 37"/>
          <p:cNvSpPr txBox="1"/>
          <p:nvPr/>
        </p:nvSpPr>
        <p:spPr>
          <a:xfrm>
            <a:off x="9448165" y="4154170"/>
            <a:ext cx="1988820" cy="1245235"/>
          </a:xfrm>
          <a:prstGeom prst="rect">
            <a:avLst/>
          </a:prstGeom>
          <a:noFill/>
        </p:spPr>
        <p:txBody>
          <a:bodyPr wrap="square" rtlCol="0" anchor="t">
            <a:spAutoFit/>
          </a:bodyPr>
          <a:p>
            <a:pPr algn="ctr">
              <a:lnSpc>
                <a:spcPct val="150000"/>
              </a:lnSpc>
            </a:pP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r>
              <a:rPr lang="zh-CN" altLang="en-US" sz="1000">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a:solidFill>
                <a:schemeClr val="tx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9" name="Freeform 5"/>
          <p:cNvSpPr/>
          <p:nvPr>
            <p:custDataLst>
              <p:tags r:id="rId2"/>
            </p:custDataLst>
          </p:nvPr>
        </p:nvSpPr>
        <p:spPr>
          <a:xfrm>
            <a:off x="1236345" y="1962150"/>
            <a:ext cx="1052195" cy="119316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blipFill rotWithShape="1">
            <a:blip r:embed="rId3"/>
            <a:stretch>
              <a:fillRect/>
            </a:stretch>
          </a:blip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40" name="Freeform 5"/>
          <p:cNvSpPr/>
          <p:nvPr>
            <p:custDataLst>
              <p:tags r:id="rId4"/>
            </p:custDataLst>
          </p:nvPr>
        </p:nvSpPr>
        <p:spPr>
          <a:xfrm>
            <a:off x="3403600" y="4265295"/>
            <a:ext cx="1052195" cy="119316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blipFill rotWithShape="1">
            <a:blip r:embed="rId5"/>
            <a:stretch>
              <a:fillRect/>
            </a:stretch>
          </a:blip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41" name="Freeform 5"/>
          <p:cNvSpPr/>
          <p:nvPr>
            <p:custDataLst>
              <p:tags r:id="rId6"/>
            </p:custDataLst>
          </p:nvPr>
        </p:nvSpPr>
        <p:spPr>
          <a:xfrm>
            <a:off x="5569585" y="1962785"/>
            <a:ext cx="1052195" cy="119316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blipFill rotWithShape="1">
            <a:blip r:embed="rId7"/>
            <a:stretch>
              <a:fillRect/>
            </a:stretch>
          </a:blip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42" name="Freeform 5"/>
          <p:cNvSpPr/>
          <p:nvPr>
            <p:custDataLst>
              <p:tags r:id="rId8"/>
            </p:custDataLst>
          </p:nvPr>
        </p:nvSpPr>
        <p:spPr>
          <a:xfrm>
            <a:off x="7743825" y="4265295"/>
            <a:ext cx="1052195" cy="119316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blipFill rotWithShape="1">
            <a:blip r:embed="rId9"/>
            <a:stretch>
              <a:fillRect/>
            </a:stretch>
          </a:blip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46" name="Freeform 5"/>
          <p:cNvSpPr/>
          <p:nvPr>
            <p:custDataLst>
              <p:tags r:id="rId10"/>
            </p:custDataLst>
          </p:nvPr>
        </p:nvSpPr>
        <p:spPr>
          <a:xfrm>
            <a:off x="9916160" y="1910715"/>
            <a:ext cx="1052195" cy="119316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blipFill rotWithShape="1">
            <a:blip r:embed="rId11"/>
            <a:stretch>
              <a:fillRect/>
            </a:stretch>
          </a:blip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文本框 1"/>
          <p:cNvSpPr txBox="1"/>
          <p:nvPr/>
        </p:nvSpPr>
        <p:spPr>
          <a:xfrm>
            <a:off x="4804728" y="3446780"/>
            <a:ext cx="2441575" cy="645160"/>
          </a:xfrm>
          <a:prstGeom prst="rect">
            <a:avLst/>
          </a:prstGeom>
          <a:noFill/>
        </p:spPr>
        <p:txBody>
          <a:bodyPr wrap="square" rtlCol="0" anchor="t">
            <a:spAutoFit/>
          </a:bodyPr>
          <a:p>
            <a:pPr algn="l">
              <a:lnSpc>
                <a:spcPct val="100000"/>
              </a:lnSpc>
            </a:pPr>
            <a:r>
              <a:rPr lang="zh-CN" altLang="en-US" sz="3600">
                <a:solidFill>
                  <a:srgbClr val="26304A"/>
                </a:solidFill>
                <a:latin typeface="汉仪综艺体简" panose="02010600000101010101" charset="-122"/>
                <a:ea typeface="汉仪综艺体简" panose="02010600000101010101" charset="-122"/>
                <a:cs typeface="汉仪综艺体简" panose="02010600000101010101" charset="-122"/>
                <a:sym typeface="+mn-ea"/>
              </a:rPr>
              <a:t>工作计划</a:t>
            </a:r>
            <a:r>
              <a:rPr lang="zh-CN" altLang="en-US" sz="2800">
                <a:solidFill>
                  <a:srgbClr val="26304A"/>
                </a:solidFill>
                <a:latin typeface="汉仪综艺体简" panose="02010600000101010101" charset="-122"/>
                <a:ea typeface="汉仪综艺体简" panose="02010600000101010101" charset="-122"/>
                <a:cs typeface="汉仪综艺体简" panose="02010600000101010101" charset="-122"/>
                <a:sym typeface="+mn-ea"/>
              </a:rPr>
              <a:t> </a:t>
            </a:r>
            <a:endParaRPr lang="zh-CN" altLang="en-US" sz="2800">
              <a:solidFill>
                <a:srgbClr val="26304A"/>
              </a:solidFill>
              <a:latin typeface="汉仪综艺体简" panose="02010600000101010101" charset="-122"/>
              <a:ea typeface="汉仪综艺体简" panose="02010600000101010101" charset="-122"/>
              <a:cs typeface="汉仪综艺体简" panose="02010600000101010101" charset="-122"/>
              <a:sym typeface="+mn-ea"/>
            </a:endParaRPr>
          </a:p>
        </p:txBody>
      </p:sp>
      <p:sp>
        <p:nvSpPr>
          <p:cNvPr id="5" name="文本框 4"/>
          <p:cNvSpPr txBox="1"/>
          <p:nvPr/>
        </p:nvSpPr>
        <p:spPr>
          <a:xfrm>
            <a:off x="4805045" y="4140200"/>
            <a:ext cx="6006465" cy="553085"/>
          </a:xfrm>
          <a:prstGeom prst="rect">
            <a:avLst/>
          </a:prstGeom>
          <a:noFill/>
        </p:spPr>
        <p:txBody>
          <a:bodyPr wrap="square" rtlCol="0" anchor="t">
            <a:spAutoFit/>
          </a:bodyPr>
          <a:p>
            <a:pPr algn="just">
              <a:lnSpc>
                <a:spcPct val="150000"/>
              </a:lnSpc>
            </a:pPr>
            <a:r>
              <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Please enter details here Please enter details here Please enter details here Please enter details here Please enter details here Please enter details here</a:t>
            </a:r>
            <a:endPar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31" name="组合 30"/>
          <p:cNvGrpSpPr/>
          <p:nvPr/>
        </p:nvGrpSpPr>
        <p:grpSpPr>
          <a:xfrm>
            <a:off x="816610" y="45720"/>
            <a:ext cx="5004435" cy="4322445"/>
            <a:chOff x="1286" y="72"/>
            <a:chExt cx="7881" cy="6807"/>
          </a:xfrm>
        </p:grpSpPr>
        <p:sp>
          <p:nvSpPr>
            <p:cNvPr id="30" name="Freeform 5"/>
            <p:cNvSpPr/>
            <p:nvPr>
              <p:custDataLst>
                <p:tags r:id="rId1"/>
              </p:custDataLst>
            </p:nvPr>
          </p:nvSpPr>
          <p:spPr>
            <a:xfrm>
              <a:off x="4067" y="72"/>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3" name="Freeform 5"/>
            <p:cNvSpPr/>
            <p:nvPr>
              <p:custDataLst>
                <p:tags r:id="rId2"/>
              </p:custDataLst>
            </p:nvPr>
          </p:nvSpPr>
          <p:spPr>
            <a:xfrm>
              <a:off x="1286" y="4011"/>
              <a:ext cx="1453" cy="164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pic>
          <p:nvPicPr>
            <p:cNvPr id="6" name="图片 5" descr="nikolay-tarashchenko-_qOf3MkCrhk-unsplash (1)"/>
            <p:cNvPicPr>
              <a:picLocks noChangeAspect="1"/>
            </p:cNvPicPr>
            <p:nvPr/>
          </p:nvPicPr>
          <p:blipFill>
            <a:blip r:embed="rId3"/>
            <a:srcRect l="33694" t="45683" r="43662" b="19782"/>
            <a:stretch>
              <a:fillRect/>
            </a:stretch>
          </p:blipFill>
          <p:spPr>
            <a:xfrm>
              <a:off x="3047" y="2945"/>
              <a:ext cx="2283" cy="2565"/>
            </a:xfrm>
            <a:custGeom>
              <a:avLst/>
              <a:gdLst/>
              <a:ahLst/>
              <a:cxnLst>
                <a:cxn ang="3">
                  <a:pos x="hc" y="t"/>
                </a:cxn>
                <a:cxn ang="cd2">
                  <a:pos x="l" y="vc"/>
                </a:cxn>
                <a:cxn ang="cd4">
                  <a:pos x="hc" y="b"/>
                </a:cxn>
                <a:cxn ang="0">
                  <a:pos x="r" y="vc"/>
                </a:cxn>
              </a:cxnLst>
              <a:rect l="l" t="t" r="r" b="b"/>
              <a:pathLst>
                <a:path w="2283" h="2565">
                  <a:moveTo>
                    <a:pt x="1142" y="0"/>
                  </a:moveTo>
                  <a:cubicBezTo>
                    <a:pt x="1185" y="0"/>
                    <a:pt x="1229" y="9"/>
                    <a:pt x="1263" y="28"/>
                  </a:cubicBezTo>
                  <a:cubicBezTo>
                    <a:pt x="2161" y="549"/>
                    <a:pt x="2161" y="549"/>
                    <a:pt x="2161" y="549"/>
                  </a:cubicBezTo>
                  <a:cubicBezTo>
                    <a:pt x="2229" y="589"/>
                    <a:pt x="2283" y="683"/>
                    <a:pt x="2283" y="763"/>
                  </a:cubicBezTo>
                  <a:lnTo>
                    <a:pt x="2283" y="1802"/>
                  </a:lnTo>
                  <a:cubicBezTo>
                    <a:pt x="2283" y="1880"/>
                    <a:pt x="2229" y="1976"/>
                    <a:pt x="2161" y="2014"/>
                  </a:cubicBezTo>
                  <a:cubicBezTo>
                    <a:pt x="1263" y="2535"/>
                    <a:pt x="1263" y="2535"/>
                    <a:pt x="1263" y="2535"/>
                  </a:cubicBezTo>
                  <a:cubicBezTo>
                    <a:pt x="1195" y="2575"/>
                    <a:pt x="1088" y="2575"/>
                    <a:pt x="1020" y="2535"/>
                  </a:cubicBezTo>
                  <a:cubicBezTo>
                    <a:pt x="122" y="2014"/>
                    <a:pt x="122" y="2014"/>
                    <a:pt x="122" y="2014"/>
                  </a:cubicBezTo>
                  <a:cubicBezTo>
                    <a:pt x="54" y="1976"/>
                    <a:pt x="0" y="1880"/>
                    <a:pt x="0" y="1802"/>
                  </a:cubicBezTo>
                  <a:cubicBezTo>
                    <a:pt x="0" y="763"/>
                    <a:pt x="0" y="763"/>
                    <a:pt x="0" y="763"/>
                  </a:cubicBezTo>
                  <a:cubicBezTo>
                    <a:pt x="0" y="683"/>
                    <a:pt x="54" y="589"/>
                    <a:pt x="122" y="549"/>
                  </a:cubicBezTo>
                  <a:cubicBezTo>
                    <a:pt x="1020" y="28"/>
                    <a:pt x="1020" y="28"/>
                    <a:pt x="1020" y="28"/>
                  </a:cubicBezTo>
                  <a:cubicBezTo>
                    <a:pt x="1054" y="9"/>
                    <a:pt x="1098" y="0"/>
                    <a:pt x="1142" y="0"/>
                  </a:cubicBezTo>
                  <a:close/>
                </a:path>
              </a:pathLst>
            </a:custGeom>
          </p:spPr>
        </p:pic>
        <p:pic>
          <p:nvPicPr>
            <p:cNvPr id="7" name="图片 6" descr="nikolay-tarashchenko-_qOf3MkCrhk-unsplash (1)"/>
            <p:cNvPicPr>
              <a:picLocks noChangeAspect="1"/>
            </p:cNvPicPr>
            <p:nvPr/>
          </p:nvPicPr>
          <p:blipFill>
            <a:blip r:embed="rId3"/>
            <a:srcRect l="77316" t="25574" r="5594" b="48351"/>
            <a:stretch>
              <a:fillRect/>
            </a:stretch>
          </p:blipFill>
          <p:spPr>
            <a:xfrm>
              <a:off x="7445" y="1452"/>
              <a:ext cx="1723" cy="1936"/>
            </a:xfrm>
            <a:custGeom>
              <a:avLst/>
              <a:gdLst/>
              <a:ahLst/>
              <a:cxnLst>
                <a:cxn ang="3">
                  <a:pos x="hc" y="t"/>
                </a:cxn>
                <a:cxn ang="cd2">
                  <a:pos x="l" y="vc"/>
                </a:cxn>
                <a:cxn ang="cd4">
                  <a:pos x="hc" y="b"/>
                </a:cxn>
                <a:cxn ang="0">
                  <a:pos x="r" y="vc"/>
                </a:cxn>
              </a:cxnLst>
              <a:rect l="l" t="t" r="r" b="b"/>
              <a:pathLst>
                <a:path w="1723" h="1936">
                  <a:moveTo>
                    <a:pt x="862" y="0"/>
                  </a:moveTo>
                  <a:cubicBezTo>
                    <a:pt x="895" y="0"/>
                    <a:pt x="928" y="7"/>
                    <a:pt x="953" y="21"/>
                  </a:cubicBezTo>
                  <a:cubicBezTo>
                    <a:pt x="1631" y="415"/>
                    <a:pt x="1631" y="415"/>
                    <a:pt x="1631" y="415"/>
                  </a:cubicBezTo>
                  <a:cubicBezTo>
                    <a:pt x="1682" y="445"/>
                    <a:pt x="1723" y="516"/>
                    <a:pt x="1723" y="576"/>
                  </a:cubicBezTo>
                  <a:lnTo>
                    <a:pt x="1723" y="1361"/>
                  </a:lnTo>
                  <a:cubicBezTo>
                    <a:pt x="1723" y="1419"/>
                    <a:pt x="1682" y="1492"/>
                    <a:pt x="1631" y="1520"/>
                  </a:cubicBezTo>
                  <a:cubicBezTo>
                    <a:pt x="953" y="1914"/>
                    <a:pt x="953" y="1914"/>
                    <a:pt x="953" y="1914"/>
                  </a:cubicBezTo>
                  <a:cubicBezTo>
                    <a:pt x="902" y="1944"/>
                    <a:pt x="821" y="1944"/>
                    <a:pt x="770" y="1914"/>
                  </a:cubicBezTo>
                  <a:cubicBezTo>
                    <a:pt x="92" y="1520"/>
                    <a:pt x="92" y="1520"/>
                    <a:pt x="92" y="1520"/>
                  </a:cubicBezTo>
                  <a:cubicBezTo>
                    <a:pt x="41" y="1492"/>
                    <a:pt x="0" y="1419"/>
                    <a:pt x="0" y="1361"/>
                  </a:cubicBezTo>
                  <a:cubicBezTo>
                    <a:pt x="0" y="576"/>
                    <a:pt x="0" y="576"/>
                    <a:pt x="0" y="576"/>
                  </a:cubicBezTo>
                  <a:cubicBezTo>
                    <a:pt x="0" y="516"/>
                    <a:pt x="41" y="445"/>
                    <a:pt x="92" y="415"/>
                  </a:cubicBezTo>
                  <a:cubicBezTo>
                    <a:pt x="770" y="21"/>
                    <a:pt x="770" y="21"/>
                    <a:pt x="770" y="21"/>
                  </a:cubicBezTo>
                  <a:cubicBezTo>
                    <a:pt x="795" y="7"/>
                    <a:pt x="828" y="0"/>
                    <a:pt x="862" y="0"/>
                  </a:cubicBezTo>
                  <a:close/>
                </a:path>
              </a:pathLst>
            </a:custGeom>
          </p:spPr>
        </p:pic>
        <p:pic>
          <p:nvPicPr>
            <p:cNvPr id="8" name="图片 7" descr="nikolay-tarashchenko-_qOf3MkCrhk-unsplash (1)"/>
            <p:cNvPicPr>
              <a:picLocks noChangeAspect="1"/>
            </p:cNvPicPr>
            <p:nvPr/>
          </p:nvPicPr>
          <p:blipFill>
            <a:blip r:embed="rId3"/>
            <a:srcRect l="51954" t="73255" r="31402" b="1351"/>
            <a:stretch>
              <a:fillRect/>
            </a:stretch>
          </p:blipFill>
          <p:spPr>
            <a:xfrm>
              <a:off x="4888" y="4993"/>
              <a:ext cx="1678" cy="1886"/>
            </a:xfrm>
            <a:custGeom>
              <a:avLst/>
              <a:gdLst/>
              <a:ahLst/>
              <a:cxnLst>
                <a:cxn ang="3">
                  <a:pos x="hc" y="t"/>
                </a:cxn>
                <a:cxn ang="cd2">
                  <a:pos x="l" y="vc"/>
                </a:cxn>
                <a:cxn ang="cd4">
                  <a:pos x="hc" y="b"/>
                </a:cxn>
                <a:cxn ang="0">
                  <a:pos x="r" y="vc"/>
                </a:cxn>
              </a:cxnLst>
              <a:rect l="l" t="t" r="r" b="b"/>
              <a:pathLst>
                <a:path w="1678" h="1886">
                  <a:moveTo>
                    <a:pt x="839" y="0"/>
                  </a:moveTo>
                  <a:cubicBezTo>
                    <a:pt x="871" y="0"/>
                    <a:pt x="903" y="7"/>
                    <a:pt x="928" y="21"/>
                  </a:cubicBezTo>
                  <a:cubicBezTo>
                    <a:pt x="1589" y="404"/>
                    <a:pt x="1589" y="404"/>
                    <a:pt x="1589" y="404"/>
                  </a:cubicBezTo>
                  <a:cubicBezTo>
                    <a:pt x="1638" y="433"/>
                    <a:pt x="1678" y="502"/>
                    <a:pt x="1678" y="561"/>
                  </a:cubicBezTo>
                  <a:lnTo>
                    <a:pt x="1678" y="1325"/>
                  </a:lnTo>
                  <a:cubicBezTo>
                    <a:pt x="1678" y="1382"/>
                    <a:pt x="1638" y="1453"/>
                    <a:pt x="1589" y="1481"/>
                  </a:cubicBezTo>
                  <a:cubicBezTo>
                    <a:pt x="928" y="1864"/>
                    <a:pt x="928" y="1864"/>
                    <a:pt x="928" y="1864"/>
                  </a:cubicBezTo>
                  <a:cubicBezTo>
                    <a:pt x="879" y="1893"/>
                    <a:pt x="799" y="1893"/>
                    <a:pt x="750" y="1864"/>
                  </a:cubicBezTo>
                  <a:cubicBezTo>
                    <a:pt x="89" y="1481"/>
                    <a:pt x="89" y="1481"/>
                    <a:pt x="89" y="1481"/>
                  </a:cubicBezTo>
                  <a:cubicBezTo>
                    <a:pt x="40" y="1453"/>
                    <a:pt x="0" y="1382"/>
                    <a:pt x="0" y="1325"/>
                  </a:cubicBezTo>
                  <a:cubicBezTo>
                    <a:pt x="0" y="561"/>
                    <a:pt x="0" y="561"/>
                    <a:pt x="0" y="561"/>
                  </a:cubicBezTo>
                  <a:cubicBezTo>
                    <a:pt x="0" y="502"/>
                    <a:pt x="40" y="433"/>
                    <a:pt x="89" y="404"/>
                  </a:cubicBezTo>
                  <a:cubicBezTo>
                    <a:pt x="750" y="21"/>
                    <a:pt x="750" y="21"/>
                    <a:pt x="750" y="21"/>
                  </a:cubicBezTo>
                  <a:cubicBezTo>
                    <a:pt x="775" y="7"/>
                    <a:pt x="807" y="0"/>
                    <a:pt x="839" y="0"/>
                  </a:cubicBezTo>
                  <a:close/>
                </a:path>
              </a:pathLst>
            </a:custGeom>
          </p:spPr>
        </p:pic>
        <p:pic>
          <p:nvPicPr>
            <p:cNvPr id="28" name="图片 27" descr="nikolay-tarashchenko-_qOf3MkCrhk-unsplash (1)"/>
            <p:cNvPicPr>
              <a:picLocks noChangeAspect="1"/>
            </p:cNvPicPr>
            <p:nvPr/>
          </p:nvPicPr>
          <p:blipFill>
            <a:blip r:embed="rId3"/>
            <a:srcRect l="59720" t="44578" r="20175" b="24749"/>
            <a:stretch>
              <a:fillRect/>
            </a:stretch>
          </p:blipFill>
          <p:spPr>
            <a:xfrm>
              <a:off x="5671" y="2863"/>
              <a:ext cx="2027" cy="2278"/>
            </a:xfrm>
            <a:custGeom>
              <a:avLst/>
              <a:gdLst/>
              <a:ahLst/>
              <a:cxnLst>
                <a:cxn ang="3">
                  <a:pos x="hc" y="t"/>
                </a:cxn>
                <a:cxn ang="cd2">
                  <a:pos x="l" y="vc"/>
                </a:cxn>
                <a:cxn ang="cd4">
                  <a:pos x="hc" y="b"/>
                </a:cxn>
                <a:cxn ang="0">
                  <a:pos x="r" y="vc"/>
                </a:cxn>
              </a:cxnLst>
              <a:rect l="l" t="t" r="r" b="b"/>
              <a:pathLst>
                <a:path w="2027" h="2278">
                  <a:moveTo>
                    <a:pt x="1014" y="0"/>
                  </a:moveTo>
                  <a:cubicBezTo>
                    <a:pt x="1052" y="0"/>
                    <a:pt x="1091" y="8"/>
                    <a:pt x="1121" y="25"/>
                  </a:cubicBezTo>
                  <a:cubicBezTo>
                    <a:pt x="1919" y="488"/>
                    <a:pt x="1919" y="488"/>
                    <a:pt x="1919" y="488"/>
                  </a:cubicBezTo>
                  <a:cubicBezTo>
                    <a:pt x="1979" y="523"/>
                    <a:pt x="2027" y="607"/>
                    <a:pt x="2027" y="677"/>
                  </a:cubicBezTo>
                  <a:lnTo>
                    <a:pt x="2027" y="1601"/>
                  </a:lnTo>
                  <a:cubicBezTo>
                    <a:pt x="2027" y="1670"/>
                    <a:pt x="1979" y="1755"/>
                    <a:pt x="1919" y="1788"/>
                  </a:cubicBezTo>
                  <a:cubicBezTo>
                    <a:pt x="1121" y="2251"/>
                    <a:pt x="1121" y="2251"/>
                    <a:pt x="1121" y="2251"/>
                  </a:cubicBezTo>
                  <a:cubicBezTo>
                    <a:pt x="1061" y="2287"/>
                    <a:pt x="966" y="2287"/>
                    <a:pt x="906" y="2251"/>
                  </a:cubicBezTo>
                  <a:cubicBezTo>
                    <a:pt x="108" y="1788"/>
                    <a:pt x="108" y="1788"/>
                    <a:pt x="108" y="1788"/>
                  </a:cubicBezTo>
                  <a:cubicBezTo>
                    <a:pt x="48" y="1755"/>
                    <a:pt x="0" y="1670"/>
                    <a:pt x="0" y="1601"/>
                  </a:cubicBezTo>
                  <a:cubicBezTo>
                    <a:pt x="0" y="677"/>
                    <a:pt x="0" y="677"/>
                    <a:pt x="0" y="677"/>
                  </a:cubicBezTo>
                  <a:cubicBezTo>
                    <a:pt x="0" y="607"/>
                    <a:pt x="48" y="523"/>
                    <a:pt x="108" y="488"/>
                  </a:cubicBezTo>
                  <a:cubicBezTo>
                    <a:pt x="906" y="25"/>
                    <a:pt x="906" y="25"/>
                    <a:pt x="906" y="25"/>
                  </a:cubicBezTo>
                  <a:cubicBezTo>
                    <a:pt x="936" y="8"/>
                    <a:pt x="975" y="0"/>
                    <a:pt x="1014" y="0"/>
                  </a:cubicBezTo>
                  <a:close/>
                </a:path>
              </a:pathLst>
            </a:custGeom>
          </p:spPr>
        </p:pic>
      </p:grpSp>
      <p:sp>
        <p:nvSpPr>
          <p:cNvPr id="4" name="圆角矩形 3"/>
          <p:cNvSpPr/>
          <p:nvPr/>
        </p:nvSpPr>
        <p:spPr>
          <a:xfrm>
            <a:off x="8877935" y="4899660"/>
            <a:ext cx="1881505" cy="401955"/>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en-US" altLang="zh-CN"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 enter details here</a:t>
            </a: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工作计划</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887730" y="2004060"/>
            <a:ext cx="1985010" cy="3477260"/>
            <a:chOff x="1851" y="3311"/>
            <a:chExt cx="3126" cy="5476"/>
          </a:xfrm>
        </p:grpSpPr>
        <p:grpSp>
          <p:nvGrpSpPr>
            <p:cNvPr id="3" name="组合 2"/>
            <p:cNvGrpSpPr/>
            <p:nvPr/>
          </p:nvGrpSpPr>
          <p:grpSpPr>
            <a:xfrm>
              <a:off x="2383" y="3311"/>
              <a:ext cx="1661" cy="1661"/>
              <a:chOff x="2455" y="3476"/>
              <a:chExt cx="1826" cy="1826"/>
            </a:xfrm>
          </p:grpSpPr>
          <p:sp>
            <p:nvSpPr>
              <p:cNvPr id="2" name="泪滴形 1"/>
              <p:cNvSpPr/>
              <p:nvPr/>
            </p:nvSpPr>
            <p:spPr>
              <a:xfrm rot="8100000">
                <a:off x="2455" y="3476"/>
                <a:ext cx="1826" cy="1826"/>
              </a:xfrm>
              <a:prstGeom prst="teardrop">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2687" y="3708"/>
                <a:ext cx="1362" cy="13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rgbClr val="26304A"/>
                    </a:solidFill>
                    <a:latin typeface="汉仪晓波花月圆W" panose="00020600040101010101" charset="-122"/>
                    <a:ea typeface="汉仪晓波花月圆W" panose="00020600040101010101" charset="-122"/>
                    <a:sym typeface="+mn-ea"/>
                  </a:rPr>
                  <a:t>01</a:t>
                </a:r>
                <a:endParaRPr lang="en-US" altLang="zh-CN" sz="2000" b="1">
                  <a:solidFill>
                    <a:srgbClr val="26304A"/>
                  </a:solidFill>
                  <a:latin typeface="汉仪晓波花月圆W" panose="00020600040101010101" charset="-122"/>
                  <a:ea typeface="汉仪晓波花月圆W" panose="00020600040101010101" charset="-122"/>
                  <a:sym typeface="+mn-ea"/>
                </a:endParaRPr>
              </a:p>
            </p:txBody>
          </p:sp>
        </p:grpSp>
        <p:sp>
          <p:nvSpPr>
            <p:cNvPr id="32" name="矩形 31"/>
            <p:cNvSpPr/>
            <p:nvPr/>
          </p:nvSpPr>
          <p:spPr>
            <a:xfrm>
              <a:off x="1851" y="5723"/>
              <a:ext cx="2724" cy="306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文本框 40"/>
            <p:cNvSpPr txBox="1"/>
            <p:nvPr/>
          </p:nvSpPr>
          <p:spPr>
            <a:xfrm>
              <a:off x="2191" y="6202"/>
              <a:ext cx="2044" cy="2107"/>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 name="等腰三角形 3"/>
            <p:cNvSpPr/>
            <p:nvPr/>
          </p:nvSpPr>
          <p:spPr>
            <a:xfrm rot="5400000">
              <a:off x="4539" y="7054"/>
              <a:ext cx="475" cy="403"/>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3051175" y="2004060"/>
            <a:ext cx="1985010" cy="3477260"/>
            <a:chOff x="1851" y="3311"/>
            <a:chExt cx="3126" cy="5476"/>
          </a:xfrm>
        </p:grpSpPr>
        <p:grpSp>
          <p:nvGrpSpPr>
            <p:cNvPr id="7" name="组合 6"/>
            <p:cNvGrpSpPr/>
            <p:nvPr/>
          </p:nvGrpSpPr>
          <p:grpSpPr>
            <a:xfrm>
              <a:off x="2383" y="3311"/>
              <a:ext cx="1661" cy="1661"/>
              <a:chOff x="2455" y="3476"/>
              <a:chExt cx="1826" cy="1826"/>
            </a:xfrm>
          </p:grpSpPr>
          <p:sp>
            <p:nvSpPr>
              <p:cNvPr id="8" name="泪滴形 7"/>
              <p:cNvSpPr/>
              <p:nvPr/>
            </p:nvSpPr>
            <p:spPr>
              <a:xfrm rot="8100000">
                <a:off x="2455" y="3476"/>
                <a:ext cx="1826" cy="1826"/>
              </a:xfrm>
              <a:prstGeom prst="teardrop">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2687" y="3708"/>
                <a:ext cx="1362" cy="13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rgbClr val="26304A"/>
                    </a:solidFill>
                    <a:latin typeface="汉仪晓波花月圆W" panose="00020600040101010101" charset="-122"/>
                    <a:ea typeface="汉仪晓波花月圆W" panose="00020600040101010101" charset="-122"/>
                    <a:sym typeface="+mn-ea"/>
                  </a:rPr>
                  <a:t>02</a:t>
                </a:r>
                <a:endParaRPr lang="en-US" altLang="zh-CN" sz="2000" b="1">
                  <a:solidFill>
                    <a:srgbClr val="26304A"/>
                  </a:solidFill>
                  <a:latin typeface="汉仪晓波花月圆W" panose="00020600040101010101" charset="-122"/>
                  <a:ea typeface="汉仪晓波花月圆W" panose="00020600040101010101" charset="-122"/>
                  <a:sym typeface="+mn-ea"/>
                </a:endParaRPr>
              </a:p>
            </p:txBody>
          </p:sp>
        </p:grpSp>
        <p:sp>
          <p:nvSpPr>
            <p:cNvPr id="11" name="矩形 10"/>
            <p:cNvSpPr/>
            <p:nvPr/>
          </p:nvSpPr>
          <p:spPr>
            <a:xfrm>
              <a:off x="1851" y="5723"/>
              <a:ext cx="2724" cy="306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191" y="6202"/>
              <a:ext cx="2044" cy="2107"/>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14" name="等腰三角形 13"/>
            <p:cNvSpPr/>
            <p:nvPr/>
          </p:nvSpPr>
          <p:spPr>
            <a:xfrm rot="5400000">
              <a:off x="4539" y="7054"/>
              <a:ext cx="475" cy="403"/>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5" name="组合 14"/>
          <p:cNvGrpSpPr/>
          <p:nvPr/>
        </p:nvGrpSpPr>
        <p:grpSpPr>
          <a:xfrm rot="0">
            <a:off x="5215255" y="2004060"/>
            <a:ext cx="1985010" cy="3477260"/>
            <a:chOff x="1851" y="3311"/>
            <a:chExt cx="3126" cy="5476"/>
          </a:xfrm>
        </p:grpSpPr>
        <p:grpSp>
          <p:nvGrpSpPr>
            <p:cNvPr id="16" name="组合 15"/>
            <p:cNvGrpSpPr/>
            <p:nvPr/>
          </p:nvGrpSpPr>
          <p:grpSpPr>
            <a:xfrm>
              <a:off x="2383" y="3311"/>
              <a:ext cx="1661" cy="1661"/>
              <a:chOff x="2455" y="3476"/>
              <a:chExt cx="1826" cy="1826"/>
            </a:xfrm>
          </p:grpSpPr>
          <p:sp>
            <p:nvSpPr>
              <p:cNvPr id="17" name="泪滴形 16"/>
              <p:cNvSpPr/>
              <p:nvPr/>
            </p:nvSpPr>
            <p:spPr>
              <a:xfrm rot="8100000">
                <a:off x="2455" y="3476"/>
                <a:ext cx="1826" cy="1826"/>
              </a:xfrm>
              <a:prstGeom prst="teardrop">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2687" y="3708"/>
                <a:ext cx="1362" cy="13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rgbClr val="26304A"/>
                    </a:solidFill>
                    <a:latin typeface="汉仪晓波花月圆W" panose="00020600040101010101" charset="-122"/>
                    <a:ea typeface="汉仪晓波花月圆W" panose="00020600040101010101" charset="-122"/>
                    <a:sym typeface="+mn-ea"/>
                  </a:rPr>
                  <a:t>03</a:t>
                </a:r>
                <a:endParaRPr lang="en-US" altLang="zh-CN" sz="2000" b="1">
                  <a:solidFill>
                    <a:srgbClr val="26304A"/>
                  </a:solidFill>
                  <a:latin typeface="汉仪晓波花月圆W" panose="00020600040101010101" charset="-122"/>
                  <a:ea typeface="汉仪晓波花月圆W" panose="00020600040101010101" charset="-122"/>
                  <a:sym typeface="+mn-ea"/>
                </a:endParaRPr>
              </a:p>
            </p:txBody>
          </p:sp>
        </p:grpSp>
        <p:sp>
          <p:nvSpPr>
            <p:cNvPr id="19" name="矩形 18"/>
            <p:cNvSpPr/>
            <p:nvPr/>
          </p:nvSpPr>
          <p:spPr>
            <a:xfrm>
              <a:off x="1851" y="5723"/>
              <a:ext cx="2724" cy="306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2191" y="6202"/>
              <a:ext cx="2044" cy="2107"/>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21" name="等腰三角形 20"/>
            <p:cNvSpPr/>
            <p:nvPr/>
          </p:nvSpPr>
          <p:spPr>
            <a:xfrm rot="5400000">
              <a:off x="4539" y="7054"/>
              <a:ext cx="475" cy="403"/>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2" name="组合 21"/>
          <p:cNvGrpSpPr/>
          <p:nvPr/>
        </p:nvGrpSpPr>
        <p:grpSpPr>
          <a:xfrm rot="0">
            <a:off x="7410450" y="2004060"/>
            <a:ext cx="1985010" cy="3477260"/>
            <a:chOff x="1851" y="3311"/>
            <a:chExt cx="3126" cy="5476"/>
          </a:xfrm>
        </p:grpSpPr>
        <p:grpSp>
          <p:nvGrpSpPr>
            <p:cNvPr id="23" name="组合 22"/>
            <p:cNvGrpSpPr/>
            <p:nvPr/>
          </p:nvGrpSpPr>
          <p:grpSpPr>
            <a:xfrm>
              <a:off x="2383" y="3311"/>
              <a:ext cx="1661" cy="1661"/>
              <a:chOff x="2455" y="3476"/>
              <a:chExt cx="1826" cy="1826"/>
            </a:xfrm>
          </p:grpSpPr>
          <p:sp>
            <p:nvSpPr>
              <p:cNvPr id="24" name="泪滴形 23"/>
              <p:cNvSpPr/>
              <p:nvPr/>
            </p:nvSpPr>
            <p:spPr>
              <a:xfrm rot="8100000">
                <a:off x="2455" y="3476"/>
                <a:ext cx="1826" cy="1826"/>
              </a:xfrm>
              <a:prstGeom prst="teardrop">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2687" y="3708"/>
                <a:ext cx="1362" cy="13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rgbClr val="26304A"/>
                    </a:solidFill>
                    <a:latin typeface="汉仪晓波花月圆W" panose="00020600040101010101" charset="-122"/>
                    <a:ea typeface="汉仪晓波花月圆W" panose="00020600040101010101" charset="-122"/>
                    <a:sym typeface="+mn-ea"/>
                  </a:rPr>
                  <a:t>04</a:t>
                </a:r>
                <a:endParaRPr lang="en-US" altLang="zh-CN" sz="2000" b="1">
                  <a:solidFill>
                    <a:srgbClr val="26304A"/>
                  </a:solidFill>
                  <a:latin typeface="汉仪晓波花月圆W" panose="00020600040101010101" charset="-122"/>
                  <a:ea typeface="汉仪晓波花月圆W" panose="00020600040101010101" charset="-122"/>
                  <a:sym typeface="+mn-ea"/>
                </a:endParaRPr>
              </a:p>
            </p:txBody>
          </p:sp>
        </p:grpSp>
        <p:sp>
          <p:nvSpPr>
            <p:cNvPr id="26" name="矩形 25"/>
            <p:cNvSpPr/>
            <p:nvPr/>
          </p:nvSpPr>
          <p:spPr>
            <a:xfrm>
              <a:off x="1851" y="5723"/>
              <a:ext cx="2724" cy="306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2191" y="6202"/>
              <a:ext cx="2044" cy="2107"/>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28" name="等腰三角形 27"/>
            <p:cNvSpPr/>
            <p:nvPr/>
          </p:nvSpPr>
          <p:spPr>
            <a:xfrm rot="5400000">
              <a:off x="4539" y="7054"/>
              <a:ext cx="475" cy="403"/>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9" name="组合 28"/>
          <p:cNvGrpSpPr/>
          <p:nvPr/>
        </p:nvGrpSpPr>
        <p:grpSpPr>
          <a:xfrm rot="0">
            <a:off x="9574530" y="2004060"/>
            <a:ext cx="1729740" cy="3477895"/>
            <a:chOff x="1851" y="3311"/>
            <a:chExt cx="2724" cy="5477"/>
          </a:xfrm>
        </p:grpSpPr>
        <p:grpSp>
          <p:nvGrpSpPr>
            <p:cNvPr id="30" name="组合 29"/>
            <p:cNvGrpSpPr/>
            <p:nvPr/>
          </p:nvGrpSpPr>
          <p:grpSpPr>
            <a:xfrm>
              <a:off x="2383" y="3311"/>
              <a:ext cx="1661" cy="1661"/>
              <a:chOff x="2455" y="3476"/>
              <a:chExt cx="1826" cy="1826"/>
            </a:xfrm>
          </p:grpSpPr>
          <p:sp>
            <p:nvSpPr>
              <p:cNvPr id="31" name="泪滴形 30"/>
              <p:cNvSpPr/>
              <p:nvPr/>
            </p:nvSpPr>
            <p:spPr>
              <a:xfrm rot="8100000">
                <a:off x="2455" y="3476"/>
                <a:ext cx="1826" cy="1826"/>
              </a:xfrm>
              <a:prstGeom prst="teardrop">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2687" y="3708"/>
                <a:ext cx="1362" cy="13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rgbClr val="26304A"/>
                    </a:solidFill>
                    <a:latin typeface="汉仪晓波花月圆W" panose="00020600040101010101" charset="-122"/>
                    <a:ea typeface="汉仪晓波花月圆W" panose="00020600040101010101" charset="-122"/>
                    <a:sym typeface="+mn-ea"/>
                  </a:rPr>
                  <a:t>05</a:t>
                </a:r>
                <a:endParaRPr lang="en-US" altLang="zh-CN" sz="2000" b="1">
                  <a:solidFill>
                    <a:srgbClr val="26304A"/>
                  </a:solidFill>
                  <a:latin typeface="汉仪晓波花月圆W" panose="00020600040101010101" charset="-122"/>
                  <a:ea typeface="汉仪晓波花月圆W" panose="00020600040101010101" charset="-122"/>
                  <a:sym typeface="+mn-ea"/>
                </a:endParaRPr>
              </a:p>
            </p:txBody>
          </p:sp>
        </p:grpSp>
        <p:sp>
          <p:nvSpPr>
            <p:cNvPr id="34" name="矩形 33"/>
            <p:cNvSpPr/>
            <p:nvPr/>
          </p:nvSpPr>
          <p:spPr>
            <a:xfrm>
              <a:off x="1851" y="5723"/>
              <a:ext cx="2724" cy="306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2191" y="6202"/>
              <a:ext cx="2044" cy="2107"/>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工作计划</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rot="0">
            <a:off x="734060" y="1472565"/>
            <a:ext cx="4980940" cy="2181860"/>
            <a:chOff x="1136" y="2784"/>
            <a:chExt cx="7844" cy="3436"/>
          </a:xfrm>
        </p:grpSpPr>
        <p:sp>
          <p:nvSpPr>
            <p:cNvPr id="2" name="矩形 1"/>
            <p:cNvSpPr/>
            <p:nvPr/>
          </p:nvSpPr>
          <p:spPr>
            <a:xfrm>
              <a:off x="1362" y="3102"/>
              <a:ext cx="7618" cy="2800"/>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nvSpPr>
          <p:spPr>
            <a:xfrm>
              <a:off x="1924" y="2784"/>
              <a:ext cx="2364" cy="3437"/>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4682" y="3570"/>
              <a:ext cx="3808" cy="1743"/>
            </a:xfrm>
            <a:prstGeom prst="rect">
              <a:avLst/>
            </a:prstGeom>
            <a:noFill/>
          </p:spPr>
          <p:txBody>
            <a:bodyPr wrap="square" rtlCol="0" anchor="t">
              <a:spAutoFit/>
            </a:bodyPr>
            <a:p>
              <a:pPr algn="l">
                <a:lnSpc>
                  <a:spcPct val="150000"/>
                </a:lnSpc>
              </a:pPr>
              <a:r>
                <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 name="椭圆 2"/>
            <p:cNvSpPr/>
            <p:nvPr/>
          </p:nvSpPr>
          <p:spPr>
            <a:xfrm>
              <a:off x="1136" y="4209"/>
              <a:ext cx="465" cy="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rot="0">
            <a:off x="734060" y="3851275"/>
            <a:ext cx="4980940" cy="2181860"/>
            <a:chOff x="1136" y="2784"/>
            <a:chExt cx="7844" cy="3436"/>
          </a:xfrm>
        </p:grpSpPr>
        <p:sp>
          <p:nvSpPr>
            <p:cNvPr id="7" name="矩形 6"/>
            <p:cNvSpPr/>
            <p:nvPr/>
          </p:nvSpPr>
          <p:spPr>
            <a:xfrm>
              <a:off x="1362" y="3102"/>
              <a:ext cx="7618" cy="2800"/>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924" y="2784"/>
              <a:ext cx="2364" cy="3437"/>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4682" y="3570"/>
              <a:ext cx="3808" cy="1743"/>
            </a:xfrm>
            <a:prstGeom prst="rect">
              <a:avLst/>
            </a:prstGeom>
            <a:noFill/>
          </p:spPr>
          <p:txBody>
            <a:bodyPr wrap="square" rtlCol="0" anchor="t">
              <a:spAutoFit/>
            </a:bodyPr>
            <a:p>
              <a:pPr algn="l">
                <a:lnSpc>
                  <a:spcPct val="150000"/>
                </a:lnSpc>
              </a:pPr>
              <a:r>
                <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11" name="椭圆 10"/>
            <p:cNvSpPr/>
            <p:nvPr/>
          </p:nvSpPr>
          <p:spPr>
            <a:xfrm>
              <a:off x="1136" y="4209"/>
              <a:ext cx="465" cy="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2" name="组合 11"/>
          <p:cNvGrpSpPr/>
          <p:nvPr/>
        </p:nvGrpSpPr>
        <p:grpSpPr>
          <a:xfrm rot="0">
            <a:off x="6223635" y="1472565"/>
            <a:ext cx="4980940" cy="2181860"/>
            <a:chOff x="1136" y="2784"/>
            <a:chExt cx="7844" cy="3436"/>
          </a:xfrm>
        </p:grpSpPr>
        <p:sp>
          <p:nvSpPr>
            <p:cNvPr id="13" name="矩形 12"/>
            <p:cNvSpPr/>
            <p:nvPr/>
          </p:nvSpPr>
          <p:spPr>
            <a:xfrm>
              <a:off x="1362" y="3102"/>
              <a:ext cx="7618" cy="2800"/>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1924" y="2784"/>
              <a:ext cx="2364" cy="3437"/>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4682" y="3570"/>
              <a:ext cx="3808" cy="1743"/>
            </a:xfrm>
            <a:prstGeom prst="rect">
              <a:avLst/>
            </a:prstGeom>
            <a:noFill/>
          </p:spPr>
          <p:txBody>
            <a:bodyPr wrap="square" rtlCol="0" anchor="t">
              <a:spAutoFit/>
            </a:bodyPr>
            <a:p>
              <a:pPr algn="l">
                <a:lnSpc>
                  <a:spcPct val="150000"/>
                </a:lnSpc>
              </a:pPr>
              <a:r>
                <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16" name="椭圆 15"/>
            <p:cNvSpPr/>
            <p:nvPr/>
          </p:nvSpPr>
          <p:spPr>
            <a:xfrm>
              <a:off x="1136" y="4209"/>
              <a:ext cx="465" cy="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6223635" y="3851275"/>
            <a:ext cx="4980940" cy="2181860"/>
            <a:chOff x="1136" y="2784"/>
            <a:chExt cx="7844" cy="3436"/>
          </a:xfrm>
        </p:grpSpPr>
        <p:sp>
          <p:nvSpPr>
            <p:cNvPr id="18" name="矩形 17"/>
            <p:cNvSpPr/>
            <p:nvPr/>
          </p:nvSpPr>
          <p:spPr>
            <a:xfrm>
              <a:off x="1362" y="3102"/>
              <a:ext cx="7618" cy="2800"/>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924" y="2784"/>
              <a:ext cx="2364" cy="3437"/>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4682" y="3570"/>
              <a:ext cx="3808" cy="1743"/>
            </a:xfrm>
            <a:prstGeom prst="rect">
              <a:avLst/>
            </a:prstGeom>
            <a:noFill/>
          </p:spPr>
          <p:txBody>
            <a:bodyPr wrap="square" rtlCol="0" anchor="t">
              <a:spAutoFit/>
            </a:bodyPr>
            <a:p>
              <a:pPr algn="l">
                <a:lnSpc>
                  <a:spcPct val="150000"/>
                </a:lnSpc>
              </a:pPr>
              <a:r>
                <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21" name="椭圆 20"/>
            <p:cNvSpPr/>
            <p:nvPr/>
          </p:nvSpPr>
          <p:spPr>
            <a:xfrm>
              <a:off x="1136" y="4209"/>
              <a:ext cx="465" cy="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工作计划</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6" name="右箭头 35"/>
          <p:cNvSpPr/>
          <p:nvPr/>
        </p:nvSpPr>
        <p:spPr>
          <a:xfrm>
            <a:off x="1691005" y="2352675"/>
            <a:ext cx="9786620" cy="733425"/>
          </a:xfrm>
          <a:prstGeom prst="rightArrow">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2" name="组合 41"/>
          <p:cNvGrpSpPr/>
          <p:nvPr/>
        </p:nvGrpSpPr>
        <p:grpSpPr>
          <a:xfrm>
            <a:off x="499110" y="2149475"/>
            <a:ext cx="1964690" cy="2572385"/>
            <a:chOff x="1116" y="3495"/>
            <a:chExt cx="3094" cy="4051"/>
          </a:xfrm>
        </p:grpSpPr>
        <p:grpSp>
          <p:nvGrpSpPr>
            <p:cNvPr id="37" name="组合 36"/>
            <p:cNvGrpSpPr/>
            <p:nvPr/>
          </p:nvGrpSpPr>
          <p:grpSpPr>
            <a:xfrm>
              <a:off x="1872" y="3495"/>
              <a:ext cx="1584" cy="1796"/>
              <a:chOff x="2293" y="6479"/>
              <a:chExt cx="1273" cy="1443"/>
            </a:xfrm>
          </p:grpSpPr>
          <p:sp>
            <p:nvSpPr>
              <p:cNvPr id="38" name="Freeform 5"/>
              <p:cNvSpPr/>
              <p:nvPr>
                <p:custDataLst>
                  <p:tags r:id="rId2"/>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39" name="文本框 38"/>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01</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40" name="文本框 39"/>
            <p:cNvSpPr txBox="1"/>
            <p:nvPr/>
          </p:nvSpPr>
          <p:spPr>
            <a:xfrm>
              <a:off x="1116" y="5440"/>
              <a:ext cx="3095" cy="2107"/>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46" name="组合 45"/>
          <p:cNvGrpSpPr/>
          <p:nvPr/>
        </p:nvGrpSpPr>
        <p:grpSpPr>
          <a:xfrm>
            <a:off x="2670175" y="2149475"/>
            <a:ext cx="1964690" cy="2572385"/>
            <a:chOff x="1116" y="3495"/>
            <a:chExt cx="3094" cy="4051"/>
          </a:xfrm>
        </p:grpSpPr>
        <p:grpSp>
          <p:nvGrpSpPr>
            <p:cNvPr id="47" name="组合 46"/>
            <p:cNvGrpSpPr/>
            <p:nvPr/>
          </p:nvGrpSpPr>
          <p:grpSpPr>
            <a:xfrm>
              <a:off x="1872" y="3495"/>
              <a:ext cx="1584" cy="1796"/>
              <a:chOff x="2293" y="6479"/>
              <a:chExt cx="1273" cy="1443"/>
            </a:xfrm>
          </p:grpSpPr>
          <p:sp>
            <p:nvSpPr>
              <p:cNvPr id="48" name="Freeform 5"/>
              <p:cNvSpPr/>
              <p:nvPr>
                <p:custDataLst>
                  <p:tags r:id="rId3"/>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49" name="文本框 48"/>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02</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50" name="文本框 49"/>
            <p:cNvSpPr txBox="1"/>
            <p:nvPr/>
          </p:nvSpPr>
          <p:spPr>
            <a:xfrm>
              <a:off x="1116" y="5440"/>
              <a:ext cx="3095" cy="2107"/>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51" name="组合 50"/>
          <p:cNvGrpSpPr/>
          <p:nvPr/>
        </p:nvGrpSpPr>
        <p:grpSpPr>
          <a:xfrm>
            <a:off x="4848225" y="2149475"/>
            <a:ext cx="1964690" cy="2572385"/>
            <a:chOff x="1116" y="3495"/>
            <a:chExt cx="3094" cy="4051"/>
          </a:xfrm>
        </p:grpSpPr>
        <p:grpSp>
          <p:nvGrpSpPr>
            <p:cNvPr id="52" name="组合 51"/>
            <p:cNvGrpSpPr/>
            <p:nvPr/>
          </p:nvGrpSpPr>
          <p:grpSpPr>
            <a:xfrm>
              <a:off x="1872" y="3495"/>
              <a:ext cx="1584" cy="1796"/>
              <a:chOff x="2293" y="6479"/>
              <a:chExt cx="1273" cy="1443"/>
            </a:xfrm>
          </p:grpSpPr>
          <p:sp>
            <p:nvSpPr>
              <p:cNvPr id="53" name="Freeform 5"/>
              <p:cNvSpPr/>
              <p:nvPr>
                <p:custDataLst>
                  <p:tags r:id="rId4"/>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54" name="文本框 53"/>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03</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55" name="文本框 54"/>
            <p:cNvSpPr txBox="1"/>
            <p:nvPr/>
          </p:nvSpPr>
          <p:spPr>
            <a:xfrm>
              <a:off x="1116" y="5440"/>
              <a:ext cx="3095" cy="2107"/>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56" name="组合 55"/>
          <p:cNvGrpSpPr/>
          <p:nvPr/>
        </p:nvGrpSpPr>
        <p:grpSpPr>
          <a:xfrm>
            <a:off x="7032625" y="2149475"/>
            <a:ext cx="1964690" cy="2572385"/>
            <a:chOff x="1116" y="3495"/>
            <a:chExt cx="3094" cy="4051"/>
          </a:xfrm>
        </p:grpSpPr>
        <p:grpSp>
          <p:nvGrpSpPr>
            <p:cNvPr id="57" name="组合 56"/>
            <p:cNvGrpSpPr/>
            <p:nvPr/>
          </p:nvGrpSpPr>
          <p:grpSpPr>
            <a:xfrm>
              <a:off x="1872" y="3495"/>
              <a:ext cx="1584" cy="1796"/>
              <a:chOff x="2293" y="6479"/>
              <a:chExt cx="1273" cy="1443"/>
            </a:xfrm>
          </p:grpSpPr>
          <p:sp>
            <p:nvSpPr>
              <p:cNvPr id="58" name="Freeform 5"/>
              <p:cNvSpPr/>
              <p:nvPr>
                <p:custDataLst>
                  <p:tags r:id="rId5"/>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59" name="文本框 58"/>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04</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60" name="文本框 59"/>
            <p:cNvSpPr txBox="1"/>
            <p:nvPr/>
          </p:nvSpPr>
          <p:spPr>
            <a:xfrm>
              <a:off x="1116" y="5440"/>
              <a:ext cx="3095" cy="2107"/>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grpSp>
        <p:nvGrpSpPr>
          <p:cNvPr id="61" name="组合 60"/>
          <p:cNvGrpSpPr/>
          <p:nvPr/>
        </p:nvGrpSpPr>
        <p:grpSpPr>
          <a:xfrm>
            <a:off x="9190990" y="2149475"/>
            <a:ext cx="1964690" cy="2572385"/>
            <a:chOff x="1116" y="3495"/>
            <a:chExt cx="3094" cy="4051"/>
          </a:xfrm>
        </p:grpSpPr>
        <p:grpSp>
          <p:nvGrpSpPr>
            <p:cNvPr id="62" name="组合 61"/>
            <p:cNvGrpSpPr/>
            <p:nvPr/>
          </p:nvGrpSpPr>
          <p:grpSpPr>
            <a:xfrm>
              <a:off x="1872" y="3495"/>
              <a:ext cx="1584" cy="1796"/>
              <a:chOff x="2293" y="6479"/>
              <a:chExt cx="1273" cy="1443"/>
            </a:xfrm>
          </p:grpSpPr>
          <p:sp>
            <p:nvSpPr>
              <p:cNvPr id="63" name="Freeform 5"/>
              <p:cNvSpPr/>
              <p:nvPr>
                <p:custDataLst>
                  <p:tags r:id="rId6"/>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64" name="文本框 63"/>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05</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65" name="文本框 64"/>
            <p:cNvSpPr txBox="1"/>
            <p:nvPr/>
          </p:nvSpPr>
          <p:spPr>
            <a:xfrm>
              <a:off x="1116" y="5440"/>
              <a:ext cx="3095" cy="2107"/>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77" name="圆角矩形 76"/>
          <p:cNvSpPr/>
          <p:nvPr/>
        </p:nvSpPr>
        <p:spPr>
          <a:xfrm>
            <a:off x="880745" y="4894580"/>
            <a:ext cx="1203960" cy="325755"/>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90000"/>
              </a:lnSpc>
            </a:pPr>
            <a:r>
              <a:rPr lang="zh-CN" altLang="en-US" sz="12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详细内容</a:t>
            </a:r>
            <a:r>
              <a:rPr lang="zh-CN" altLang="en-US" sz="1400">
                <a:solidFill>
                  <a:srgbClr val="26304A"/>
                </a:solidFill>
                <a:latin typeface="汉仪晓波花月圆W" panose="00020600040101010101" charset="-122"/>
                <a:ea typeface="汉仪晓波花月圆W" panose="00020600040101010101" charset="-122"/>
              </a:rPr>
              <a:t> </a:t>
            </a:r>
            <a:endParaRPr lang="zh-CN" altLang="en-US" sz="1400">
              <a:solidFill>
                <a:srgbClr val="26304A"/>
              </a:solidFill>
              <a:latin typeface="汉仪晓波花月圆W" panose="00020600040101010101" charset="-122"/>
              <a:ea typeface="汉仪晓波花月圆W" panose="00020600040101010101" charset="-122"/>
            </a:endParaRPr>
          </a:p>
        </p:txBody>
      </p:sp>
      <p:sp>
        <p:nvSpPr>
          <p:cNvPr id="67" name="圆角矩形 66"/>
          <p:cNvSpPr/>
          <p:nvPr/>
        </p:nvSpPr>
        <p:spPr>
          <a:xfrm>
            <a:off x="3051810" y="4894580"/>
            <a:ext cx="1203960" cy="325755"/>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90000"/>
              </a:lnSpc>
            </a:pPr>
            <a:r>
              <a:rPr lang="zh-CN" altLang="en-US" sz="12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详细内容</a:t>
            </a:r>
            <a:r>
              <a:rPr lang="zh-CN" altLang="en-US" sz="1400">
                <a:solidFill>
                  <a:srgbClr val="26304A"/>
                </a:solidFill>
                <a:latin typeface="汉仪晓波花月圆W" panose="00020600040101010101" charset="-122"/>
                <a:ea typeface="汉仪晓波花月圆W" panose="00020600040101010101" charset="-122"/>
              </a:rPr>
              <a:t> </a:t>
            </a:r>
            <a:endParaRPr lang="zh-CN" altLang="en-US" sz="1400">
              <a:solidFill>
                <a:srgbClr val="26304A"/>
              </a:solidFill>
              <a:latin typeface="汉仪晓波花月圆W" panose="00020600040101010101" charset="-122"/>
              <a:ea typeface="汉仪晓波花月圆W" panose="00020600040101010101" charset="-122"/>
            </a:endParaRPr>
          </a:p>
        </p:txBody>
      </p:sp>
      <p:sp>
        <p:nvSpPr>
          <p:cNvPr id="68" name="圆角矩形 67"/>
          <p:cNvSpPr/>
          <p:nvPr/>
        </p:nvSpPr>
        <p:spPr>
          <a:xfrm>
            <a:off x="5228590" y="4894580"/>
            <a:ext cx="1203960" cy="325755"/>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90000"/>
              </a:lnSpc>
            </a:pPr>
            <a:r>
              <a:rPr lang="zh-CN" altLang="en-US" sz="12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详细内容</a:t>
            </a:r>
            <a:r>
              <a:rPr lang="zh-CN" altLang="en-US" sz="1400">
                <a:solidFill>
                  <a:srgbClr val="26304A"/>
                </a:solidFill>
                <a:latin typeface="汉仪晓波花月圆W" panose="00020600040101010101" charset="-122"/>
                <a:ea typeface="汉仪晓波花月圆W" panose="00020600040101010101" charset="-122"/>
              </a:rPr>
              <a:t> </a:t>
            </a:r>
            <a:endParaRPr lang="zh-CN" altLang="en-US" sz="1400">
              <a:solidFill>
                <a:srgbClr val="26304A"/>
              </a:solidFill>
              <a:latin typeface="汉仪晓波花月圆W" panose="00020600040101010101" charset="-122"/>
              <a:ea typeface="汉仪晓波花月圆W" panose="00020600040101010101" charset="-122"/>
            </a:endParaRPr>
          </a:p>
        </p:txBody>
      </p:sp>
      <p:sp>
        <p:nvSpPr>
          <p:cNvPr id="69" name="圆角矩形 68"/>
          <p:cNvSpPr/>
          <p:nvPr/>
        </p:nvSpPr>
        <p:spPr>
          <a:xfrm>
            <a:off x="7412990" y="4894580"/>
            <a:ext cx="1203960" cy="325755"/>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90000"/>
              </a:lnSpc>
            </a:pPr>
            <a:r>
              <a:rPr lang="zh-CN" altLang="en-US" sz="12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详细内容</a:t>
            </a:r>
            <a:r>
              <a:rPr lang="zh-CN" altLang="en-US" sz="1400">
                <a:solidFill>
                  <a:srgbClr val="26304A"/>
                </a:solidFill>
                <a:latin typeface="汉仪晓波花月圆W" panose="00020600040101010101" charset="-122"/>
                <a:ea typeface="汉仪晓波花月圆W" panose="00020600040101010101" charset="-122"/>
              </a:rPr>
              <a:t> </a:t>
            </a:r>
            <a:endParaRPr lang="zh-CN" altLang="en-US" sz="1400">
              <a:solidFill>
                <a:srgbClr val="26304A"/>
              </a:solidFill>
              <a:latin typeface="汉仪晓波花月圆W" panose="00020600040101010101" charset="-122"/>
              <a:ea typeface="汉仪晓波花月圆W" panose="00020600040101010101" charset="-122"/>
            </a:endParaRPr>
          </a:p>
        </p:txBody>
      </p:sp>
      <p:sp>
        <p:nvSpPr>
          <p:cNvPr id="70" name="圆角矩形 69"/>
          <p:cNvSpPr/>
          <p:nvPr/>
        </p:nvSpPr>
        <p:spPr>
          <a:xfrm>
            <a:off x="9571355" y="4894580"/>
            <a:ext cx="1203960" cy="325755"/>
          </a:xfrm>
          <a:prstGeom prst="roundRect">
            <a:avLst>
              <a:gd name="adj" fmla="val 50000"/>
            </a:avLst>
          </a:prstGeom>
          <a:noFill/>
          <a:ln>
            <a:solidFill>
              <a:srgbClr val="4F5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90000"/>
              </a:lnSpc>
            </a:pPr>
            <a:r>
              <a:rPr lang="zh-CN" altLang="en-US" sz="12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详细内容</a:t>
            </a:r>
            <a:r>
              <a:rPr lang="zh-CN" altLang="en-US" sz="1400">
                <a:solidFill>
                  <a:srgbClr val="26304A"/>
                </a:solidFill>
                <a:latin typeface="汉仪晓波花月圆W" panose="00020600040101010101" charset="-122"/>
                <a:ea typeface="汉仪晓波花月圆W" panose="00020600040101010101" charset="-122"/>
              </a:rPr>
              <a:t> </a:t>
            </a:r>
            <a:endParaRPr lang="zh-CN" altLang="en-US" sz="1400">
              <a:solidFill>
                <a:srgbClr val="26304A"/>
              </a:solidFill>
              <a:latin typeface="汉仪晓波花月圆W" panose="00020600040101010101" charset="-122"/>
              <a:ea typeface="汉仪晓波花月圆W" panose="0002060004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31" name="组合 30"/>
          <p:cNvGrpSpPr/>
          <p:nvPr/>
        </p:nvGrpSpPr>
        <p:grpSpPr>
          <a:xfrm>
            <a:off x="3308350" y="-833120"/>
            <a:ext cx="5004435" cy="4322445"/>
            <a:chOff x="1286" y="72"/>
            <a:chExt cx="7881" cy="6807"/>
          </a:xfrm>
        </p:grpSpPr>
        <p:sp>
          <p:nvSpPr>
            <p:cNvPr id="30" name="Freeform 5"/>
            <p:cNvSpPr/>
            <p:nvPr>
              <p:custDataLst>
                <p:tags r:id="rId1"/>
              </p:custDataLst>
            </p:nvPr>
          </p:nvSpPr>
          <p:spPr>
            <a:xfrm>
              <a:off x="4067" y="72"/>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15" name="Freeform 5"/>
            <p:cNvSpPr/>
            <p:nvPr>
              <p:custDataLst>
                <p:tags r:id="rId2"/>
              </p:custDataLst>
            </p:nvPr>
          </p:nvSpPr>
          <p:spPr>
            <a:xfrm>
              <a:off x="1286" y="4011"/>
              <a:ext cx="1453" cy="164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pic>
          <p:nvPicPr>
            <p:cNvPr id="17" name="图片 16" descr="nikolay-tarashchenko-_qOf3MkCrhk-unsplash (1)"/>
            <p:cNvPicPr>
              <a:picLocks noChangeAspect="1"/>
            </p:cNvPicPr>
            <p:nvPr/>
          </p:nvPicPr>
          <p:blipFill>
            <a:blip r:embed="rId3"/>
            <a:srcRect l="33694" t="45683" r="43662" b="19782"/>
            <a:stretch>
              <a:fillRect/>
            </a:stretch>
          </p:blipFill>
          <p:spPr>
            <a:xfrm>
              <a:off x="3047" y="2945"/>
              <a:ext cx="2283" cy="2565"/>
            </a:xfrm>
            <a:custGeom>
              <a:avLst/>
              <a:gdLst/>
              <a:ahLst/>
              <a:cxnLst>
                <a:cxn ang="3">
                  <a:pos x="hc" y="t"/>
                </a:cxn>
                <a:cxn ang="cd2">
                  <a:pos x="l" y="vc"/>
                </a:cxn>
                <a:cxn ang="cd4">
                  <a:pos x="hc" y="b"/>
                </a:cxn>
                <a:cxn ang="0">
                  <a:pos x="r" y="vc"/>
                </a:cxn>
              </a:cxnLst>
              <a:rect l="l" t="t" r="r" b="b"/>
              <a:pathLst>
                <a:path w="2283" h="2565">
                  <a:moveTo>
                    <a:pt x="1142" y="0"/>
                  </a:moveTo>
                  <a:cubicBezTo>
                    <a:pt x="1185" y="0"/>
                    <a:pt x="1229" y="9"/>
                    <a:pt x="1263" y="28"/>
                  </a:cubicBezTo>
                  <a:cubicBezTo>
                    <a:pt x="2161" y="549"/>
                    <a:pt x="2161" y="549"/>
                    <a:pt x="2161" y="549"/>
                  </a:cubicBezTo>
                  <a:cubicBezTo>
                    <a:pt x="2229" y="589"/>
                    <a:pt x="2283" y="683"/>
                    <a:pt x="2283" y="763"/>
                  </a:cubicBezTo>
                  <a:lnTo>
                    <a:pt x="2283" y="1802"/>
                  </a:lnTo>
                  <a:cubicBezTo>
                    <a:pt x="2283" y="1880"/>
                    <a:pt x="2229" y="1976"/>
                    <a:pt x="2161" y="2014"/>
                  </a:cubicBezTo>
                  <a:cubicBezTo>
                    <a:pt x="1263" y="2535"/>
                    <a:pt x="1263" y="2535"/>
                    <a:pt x="1263" y="2535"/>
                  </a:cubicBezTo>
                  <a:cubicBezTo>
                    <a:pt x="1195" y="2575"/>
                    <a:pt x="1088" y="2575"/>
                    <a:pt x="1020" y="2535"/>
                  </a:cubicBezTo>
                  <a:cubicBezTo>
                    <a:pt x="122" y="2014"/>
                    <a:pt x="122" y="2014"/>
                    <a:pt x="122" y="2014"/>
                  </a:cubicBezTo>
                  <a:cubicBezTo>
                    <a:pt x="54" y="1976"/>
                    <a:pt x="0" y="1880"/>
                    <a:pt x="0" y="1802"/>
                  </a:cubicBezTo>
                  <a:cubicBezTo>
                    <a:pt x="0" y="763"/>
                    <a:pt x="0" y="763"/>
                    <a:pt x="0" y="763"/>
                  </a:cubicBezTo>
                  <a:cubicBezTo>
                    <a:pt x="0" y="683"/>
                    <a:pt x="54" y="589"/>
                    <a:pt x="122" y="549"/>
                  </a:cubicBezTo>
                  <a:cubicBezTo>
                    <a:pt x="1020" y="28"/>
                    <a:pt x="1020" y="28"/>
                    <a:pt x="1020" y="28"/>
                  </a:cubicBezTo>
                  <a:cubicBezTo>
                    <a:pt x="1054" y="9"/>
                    <a:pt x="1098" y="0"/>
                    <a:pt x="1142" y="0"/>
                  </a:cubicBezTo>
                  <a:close/>
                </a:path>
              </a:pathLst>
            </a:custGeom>
          </p:spPr>
        </p:pic>
        <p:pic>
          <p:nvPicPr>
            <p:cNvPr id="18" name="图片 17" descr="nikolay-tarashchenko-_qOf3MkCrhk-unsplash (1)"/>
            <p:cNvPicPr>
              <a:picLocks noChangeAspect="1"/>
            </p:cNvPicPr>
            <p:nvPr/>
          </p:nvPicPr>
          <p:blipFill>
            <a:blip r:embed="rId3"/>
            <a:srcRect l="77316" t="25574" r="5594" b="48351"/>
            <a:stretch>
              <a:fillRect/>
            </a:stretch>
          </p:blipFill>
          <p:spPr>
            <a:xfrm>
              <a:off x="7445" y="1452"/>
              <a:ext cx="1723" cy="1936"/>
            </a:xfrm>
            <a:custGeom>
              <a:avLst/>
              <a:gdLst/>
              <a:ahLst/>
              <a:cxnLst>
                <a:cxn ang="3">
                  <a:pos x="hc" y="t"/>
                </a:cxn>
                <a:cxn ang="cd2">
                  <a:pos x="l" y="vc"/>
                </a:cxn>
                <a:cxn ang="cd4">
                  <a:pos x="hc" y="b"/>
                </a:cxn>
                <a:cxn ang="0">
                  <a:pos x="r" y="vc"/>
                </a:cxn>
              </a:cxnLst>
              <a:rect l="l" t="t" r="r" b="b"/>
              <a:pathLst>
                <a:path w="1723" h="1936">
                  <a:moveTo>
                    <a:pt x="862" y="0"/>
                  </a:moveTo>
                  <a:cubicBezTo>
                    <a:pt x="895" y="0"/>
                    <a:pt x="928" y="7"/>
                    <a:pt x="953" y="21"/>
                  </a:cubicBezTo>
                  <a:cubicBezTo>
                    <a:pt x="1631" y="415"/>
                    <a:pt x="1631" y="415"/>
                    <a:pt x="1631" y="415"/>
                  </a:cubicBezTo>
                  <a:cubicBezTo>
                    <a:pt x="1682" y="445"/>
                    <a:pt x="1723" y="516"/>
                    <a:pt x="1723" y="576"/>
                  </a:cubicBezTo>
                  <a:lnTo>
                    <a:pt x="1723" y="1361"/>
                  </a:lnTo>
                  <a:cubicBezTo>
                    <a:pt x="1723" y="1419"/>
                    <a:pt x="1682" y="1492"/>
                    <a:pt x="1631" y="1520"/>
                  </a:cubicBezTo>
                  <a:cubicBezTo>
                    <a:pt x="953" y="1914"/>
                    <a:pt x="953" y="1914"/>
                    <a:pt x="953" y="1914"/>
                  </a:cubicBezTo>
                  <a:cubicBezTo>
                    <a:pt x="902" y="1944"/>
                    <a:pt x="821" y="1944"/>
                    <a:pt x="770" y="1914"/>
                  </a:cubicBezTo>
                  <a:cubicBezTo>
                    <a:pt x="92" y="1520"/>
                    <a:pt x="92" y="1520"/>
                    <a:pt x="92" y="1520"/>
                  </a:cubicBezTo>
                  <a:cubicBezTo>
                    <a:pt x="41" y="1492"/>
                    <a:pt x="0" y="1419"/>
                    <a:pt x="0" y="1361"/>
                  </a:cubicBezTo>
                  <a:cubicBezTo>
                    <a:pt x="0" y="576"/>
                    <a:pt x="0" y="576"/>
                    <a:pt x="0" y="576"/>
                  </a:cubicBezTo>
                  <a:cubicBezTo>
                    <a:pt x="0" y="516"/>
                    <a:pt x="41" y="445"/>
                    <a:pt x="92" y="415"/>
                  </a:cubicBezTo>
                  <a:cubicBezTo>
                    <a:pt x="770" y="21"/>
                    <a:pt x="770" y="21"/>
                    <a:pt x="770" y="21"/>
                  </a:cubicBezTo>
                  <a:cubicBezTo>
                    <a:pt x="795" y="7"/>
                    <a:pt x="828" y="0"/>
                    <a:pt x="862" y="0"/>
                  </a:cubicBezTo>
                  <a:close/>
                </a:path>
              </a:pathLst>
            </a:custGeom>
          </p:spPr>
        </p:pic>
        <p:pic>
          <p:nvPicPr>
            <p:cNvPr id="19" name="图片 18" descr="nikolay-tarashchenko-_qOf3MkCrhk-unsplash (1)"/>
            <p:cNvPicPr>
              <a:picLocks noChangeAspect="1"/>
            </p:cNvPicPr>
            <p:nvPr/>
          </p:nvPicPr>
          <p:blipFill>
            <a:blip r:embed="rId3"/>
            <a:srcRect l="51954" t="73255" r="31402" b="1351"/>
            <a:stretch>
              <a:fillRect/>
            </a:stretch>
          </p:blipFill>
          <p:spPr>
            <a:xfrm>
              <a:off x="4888" y="4993"/>
              <a:ext cx="1678" cy="1886"/>
            </a:xfrm>
            <a:custGeom>
              <a:avLst/>
              <a:gdLst/>
              <a:ahLst/>
              <a:cxnLst>
                <a:cxn ang="3">
                  <a:pos x="hc" y="t"/>
                </a:cxn>
                <a:cxn ang="cd2">
                  <a:pos x="l" y="vc"/>
                </a:cxn>
                <a:cxn ang="cd4">
                  <a:pos x="hc" y="b"/>
                </a:cxn>
                <a:cxn ang="0">
                  <a:pos x="r" y="vc"/>
                </a:cxn>
              </a:cxnLst>
              <a:rect l="l" t="t" r="r" b="b"/>
              <a:pathLst>
                <a:path w="1678" h="1886">
                  <a:moveTo>
                    <a:pt x="839" y="0"/>
                  </a:moveTo>
                  <a:cubicBezTo>
                    <a:pt x="871" y="0"/>
                    <a:pt x="903" y="7"/>
                    <a:pt x="928" y="21"/>
                  </a:cubicBezTo>
                  <a:cubicBezTo>
                    <a:pt x="1589" y="404"/>
                    <a:pt x="1589" y="404"/>
                    <a:pt x="1589" y="404"/>
                  </a:cubicBezTo>
                  <a:cubicBezTo>
                    <a:pt x="1638" y="433"/>
                    <a:pt x="1678" y="502"/>
                    <a:pt x="1678" y="561"/>
                  </a:cubicBezTo>
                  <a:lnTo>
                    <a:pt x="1678" y="1325"/>
                  </a:lnTo>
                  <a:cubicBezTo>
                    <a:pt x="1678" y="1382"/>
                    <a:pt x="1638" y="1453"/>
                    <a:pt x="1589" y="1481"/>
                  </a:cubicBezTo>
                  <a:cubicBezTo>
                    <a:pt x="928" y="1864"/>
                    <a:pt x="928" y="1864"/>
                    <a:pt x="928" y="1864"/>
                  </a:cubicBezTo>
                  <a:cubicBezTo>
                    <a:pt x="879" y="1893"/>
                    <a:pt x="799" y="1893"/>
                    <a:pt x="750" y="1864"/>
                  </a:cubicBezTo>
                  <a:cubicBezTo>
                    <a:pt x="89" y="1481"/>
                    <a:pt x="89" y="1481"/>
                    <a:pt x="89" y="1481"/>
                  </a:cubicBezTo>
                  <a:cubicBezTo>
                    <a:pt x="40" y="1453"/>
                    <a:pt x="0" y="1382"/>
                    <a:pt x="0" y="1325"/>
                  </a:cubicBezTo>
                  <a:cubicBezTo>
                    <a:pt x="0" y="561"/>
                    <a:pt x="0" y="561"/>
                    <a:pt x="0" y="561"/>
                  </a:cubicBezTo>
                  <a:cubicBezTo>
                    <a:pt x="0" y="502"/>
                    <a:pt x="40" y="433"/>
                    <a:pt x="89" y="404"/>
                  </a:cubicBezTo>
                  <a:cubicBezTo>
                    <a:pt x="750" y="21"/>
                    <a:pt x="750" y="21"/>
                    <a:pt x="750" y="21"/>
                  </a:cubicBezTo>
                  <a:cubicBezTo>
                    <a:pt x="775" y="7"/>
                    <a:pt x="807" y="0"/>
                    <a:pt x="839" y="0"/>
                  </a:cubicBezTo>
                  <a:close/>
                </a:path>
              </a:pathLst>
            </a:custGeom>
          </p:spPr>
        </p:pic>
        <p:pic>
          <p:nvPicPr>
            <p:cNvPr id="28" name="图片 27" descr="nikolay-tarashchenko-_qOf3MkCrhk-unsplash (1)"/>
            <p:cNvPicPr>
              <a:picLocks noChangeAspect="1"/>
            </p:cNvPicPr>
            <p:nvPr/>
          </p:nvPicPr>
          <p:blipFill>
            <a:blip r:embed="rId3"/>
            <a:srcRect l="59720" t="44578" r="20175" b="24749"/>
            <a:stretch>
              <a:fillRect/>
            </a:stretch>
          </p:blipFill>
          <p:spPr>
            <a:xfrm>
              <a:off x="5671" y="2863"/>
              <a:ext cx="2027" cy="2278"/>
            </a:xfrm>
            <a:custGeom>
              <a:avLst/>
              <a:gdLst/>
              <a:ahLst/>
              <a:cxnLst>
                <a:cxn ang="3">
                  <a:pos x="hc" y="t"/>
                </a:cxn>
                <a:cxn ang="cd2">
                  <a:pos x="l" y="vc"/>
                </a:cxn>
                <a:cxn ang="cd4">
                  <a:pos x="hc" y="b"/>
                </a:cxn>
                <a:cxn ang="0">
                  <a:pos x="r" y="vc"/>
                </a:cxn>
              </a:cxnLst>
              <a:rect l="l" t="t" r="r" b="b"/>
              <a:pathLst>
                <a:path w="2027" h="2278">
                  <a:moveTo>
                    <a:pt x="1014" y="0"/>
                  </a:moveTo>
                  <a:cubicBezTo>
                    <a:pt x="1052" y="0"/>
                    <a:pt x="1091" y="8"/>
                    <a:pt x="1121" y="25"/>
                  </a:cubicBezTo>
                  <a:cubicBezTo>
                    <a:pt x="1919" y="488"/>
                    <a:pt x="1919" y="488"/>
                    <a:pt x="1919" y="488"/>
                  </a:cubicBezTo>
                  <a:cubicBezTo>
                    <a:pt x="1979" y="523"/>
                    <a:pt x="2027" y="607"/>
                    <a:pt x="2027" y="677"/>
                  </a:cubicBezTo>
                  <a:lnTo>
                    <a:pt x="2027" y="1601"/>
                  </a:lnTo>
                  <a:cubicBezTo>
                    <a:pt x="2027" y="1670"/>
                    <a:pt x="1979" y="1755"/>
                    <a:pt x="1919" y="1788"/>
                  </a:cubicBezTo>
                  <a:cubicBezTo>
                    <a:pt x="1121" y="2251"/>
                    <a:pt x="1121" y="2251"/>
                    <a:pt x="1121" y="2251"/>
                  </a:cubicBezTo>
                  <a:cubicBezTo>
                    <a:pt x="1061" y="2287"/>
                    <a:pt x="966" y="2287"/>
                    <a:pt x="906" y="2251"/>
                  </a:cubicBezTo>
                  <a:cubicBezTo>
                    <a:pt x="108" y="1788"/>
                    <a:pt x="108" y="1788"/>
                    <a:pt x="108" y="1788"/>
                  </a:cubicBezTo>
                  <a:cubicBezTo>
                    <a:pt x="48" y="1755"/>
                    <a:pt x="0" y="1670"/>
                    <a:pt x="0" y="1601"/>
                  </a:cubicBezTo>
                  <a:cubicBezTo>
                    <a:pt x="0" y="677"/>
                    <a:pt x="0" y="677"/>
                    <a:pt x="0" y="677"/>
                  </a:cubicBezTo>
                  <a:cubicBezTo>
                    <a:pt x="0" y="607"/>
                    <a:pt x="48" y="523"/>
                    <a:pt x="108" y="488"/>
                  </a:cubicBezTo>
                  <a:cubicBezTo>
                    <a:pt x="906" y="25"/>
                    <a:pt x="906" y="25"/>
                    <a:pt x="906" y="25"/>
                  </a:cubicBezTo>
                  <a:cubicBezTo>
                    <a:pt x="936" y="8"/>
                    <a:pt x="975" y="0"/>
                    <a:pt x="1014" y="0"/>
                  </a:cubicBezTo>
                  <a:close/>
                </a:path>
              </a:pathLst>
            </a:custGeom>
          </p:spPr>
        </p:pic>
      </p:grpSp>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6" name="文本框 75"/>
          <p:cNvSpPr txBox="1"/>
          <p:nvPr/>
        </p:nvSpPr>
        <p:spPr>
          <a:xfrm>
            <a:off x="3791903" y="3704590"/>
            <a:ext cx="4464685" cy="1014730"/>
          </a:xfrm>
          <a:prstGeom prst="rect">
            <a:avLst/>
          </a:prstGeom>
          <a:noFill/>
        </p:spPr>
        <p:txBody>
          <a:bodyPr wrap="square" rtlCol="0">
            <a:spAutoFit/>
          </a:bodyPr>
          <a:p>
            <a:pPr algn="dist">
              <a:lnSpc>
                <a:spcPct val="100000"/>
              </a:lnSpc>
            </a:pPr>
            <a:r>
              <a:rPr lang="zh-CN" altLang="en-US" sz="6000">
                <a:solidFill>
                  <a:srgbClr val="26304A"/>
                </a:solidFill>
                <a:latin typeface="汉仪综艺体简" panose="02010600000101010101" charset="-122"/>
                <a:ea typeface="汉仪综艺体简" panose="02010600000101010101" charset="-122"/>
                <a:cs typeface="汉仪晓波花月圆W" panose="00020600040101010101" charset="-122"/>
              </a:rPr>
              <a:t>谢谢观看</a:t>
            </a:r>
            <a:endParaRPr lang="zh-CN" altLang="en-US" sz="6000">
              <a:solidFill>
                <a:srgbClr val="26304A"/>
              </a:solidFill>
              <a:latin typeface="汉仪综艺体简" panose="02010600000101010101" charset="-122"/>
              <a:ea typeface="汉仪综艺体简" panose="02010600000101010101" charset="-122"/>
              <a:cs typeface="汉仪晓波花月圆W" panose="00020600040101010101" charset="-122"/>
              <a:sym typeface="+mn-ea"/>
            </a:endParaRPr>
          </a:p>
        </p:txBody>
      </p:sp>
      <p:sp>
        <p:nvSpPr>
          <p:cNvPr id="12" name="圆角矩形 11"/>
          <p:cNvSpPr/>
          <p:nvPr/>
        </p:nvSpPr>
        <p:spPr>
          <a:xfrm>
            <a:off x="5155248" y="4925695"/>
            <a:ext cx="1881505" cy="452755"/>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olidFill>
                  <a:schemeClr val="bg1"/>
                </a:solidFill>
                <a:latin typeface="汉仪晓波花月圆W" panose="00020600040101010101" charset="-122"/>
                <a:ea typeface="汉仪晓波花月圆W" panose="00020600040101010101" charset="-122"/>
              </a:rPr>
              <a:t>市场部</a:t>
            </a:r>
            <a:endParaRPr lang="zh-CN" sz="1600">
              <a:solidFill>
                <a:schemeClr val="bg1"/>
              </a:solidFill>
              <a:latin typeface="汉仪晓波花月圆W" panose="00020600040101010101" charset="-122"/>
              <a:ea typeface="汉仪晓波花月圆W" panose="0002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文本框 27"/>
          <p:cNvSpPr txBox="1"/>
          <p:nvPr>
            <p:custDataLst>
              <p:tags r:id="rId1"/>
            </p:custDataLst>
          </p:nvPr>
        </p:nvSpPr>
        <p:spPr>
          <a:xfrm>
            <a:off x="4770755" y="1213485"/>
            <a:ext cx="2650490" cy="768350"/>
          </a:xfrm>
          <a:prstGeom prst="rect">
            <a:avLst/>
          </a:prstGeom>
          <a:noFill/>
        </p:spPr>
        <p:txBody>
          <a:bodyPr wrap="square" rtlCol="0">
            <a:spAutoFit/>
          </a:bodyPr>
          <a:p>
            <a:pPr algn="ctr">
              <a:lnSpc>
                <a:spcPct val="100000"/>
              </a:lnSpc>
            </a:pPr>
            <a:r>
              <a:rPr lang="en-US" altLang="zh-CN" sz="4400">
                <a:solidFill>
                  <a:srgbClr val="26304A"/>
                </a:solidFill>
                <a:latin typeface="汉仪综艺体简" panose="02010600000101010101" charset="-122"/>
                <a:ea typeface="汉仪综艺体简" panose="02010600000101010101" charset="-122"/>
                <a:cs typeface="汉仪综艺体简" panose="02010600000101010101" charset="-122"/>
              </a:rPr>
              <a:t>- </a:t>
            </a:r>
            <a:r>
              <a:rPr lang="zh-CN" sz="4400">
                <a:solidFill>
                  <a:srgbClr val="26304A"/>
                </a:solidFill>
                <a:latin typeface="汉仪综艺体简" panose="02010600000101010101" charset="-122"/>
                <a:ea typeface="汉仪综艺体简" panose="02010600000101010101" charset="-122"/>
                <a:cs typeface="汉仪综艺体简" panose="02010600000101010101" charset="-122"/>
              </a:rPr>
              <a:t>目录 </a:t>
            </a:r>
            <a:r>
              <a:rPr lang="en-US" altLang="zh-CN" sz="4400">
                <a:solidFill>
                  <a:srgbClr val="26304A"/>
                </a:solidFill>
                <a:latin typeface="汉仪综艺体简" panose="02010600000101010101" charset="-122"/>
                <a:ea typeface="汉仪综艺体简" panose="02010600000101010101" charset="-122"/>
                <a:cs typeface="汉仪综艺体简" panose="02010600000101010101" charset="-122"/>
              </a:rPr>
              <a:t>-</a:t>
            </a:r>
            <a:endParaRPr lang="en-US" altLang="zh-CN" sz="4400">
              <a:solidFill>
                <a:srgbClr val="26304A"/>
              </a:solidFill>
              <a:latin typeface="汉仪综艺体简" panose="02010600000101010101" charset="-122"/>
              <a:ea typeface="汉仪综艺体简" panose="02010600000101010101" charset="-122"/>
              <a:cs typeface="汉仪综艺体简" panose="02010600000101010101" charset="-122"/>
            </a:endParaRPr>
          </a:p>
        </p:txBody>
      </p:sp>
      <p:grpSp>
        <p:nvGrpSpPr>
          <p:cNvPr id="11" name="组合 10"/>
          <p:cNvGrpSpPr/>
          <p:nvPr/>
        </p:nvGrpSpPr>
        <p:grpSpPr>
          <a:xfrm rot="0">
            <a:off x="970280" y="3206750"/>
            <a:ext cx="2350770" cy="2278380"/>
            <a:chOff x="1809" y="4560"/>
            <a:chExt cx="3702" cy="3588"/>
          </a:xfrm>
        </p:grpSpPr>
        <p:sp>
          <p:nvSpPr>
            <p:cNvPr id="14" name="文本框 13"/>
            <p:cNvSpPr txBox="1"/>
            <p:nvPr/>
          </p:nvSpPr>
          <p:spPr>
            <a:xfrm>
              <a:off x="1809" y="6406"/>
              <a:ext cx="3702" cy="1743"/>
            </a:xfrm>
            <a:prstGeom prst="rect">
              <a:avLst/>
            </a:prstGeom>
            <a:noFill/>
          </p:spPr>
          <p:txBody>
            <a:bodyPr wrap="square" rtlCol="0" anchor="t">
              <a:spAutoFit/>
            </a:bodyPr>
            <a:p>
              <a:pPr algn="ctr">
                <a:lnSpc>
                  <a:spcPct val="150000"/>
                </a:lnSpc>
              </a:pPr>
              <a:r>
                <a:rPr lang="zh-CN" altLang="en-US" sz="24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工作概述</a:t>
              </a:r>
              <a:r>
                <a:rPr lang="zh-CN" altLang="en-US" sz="24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 </a:t>
              </a:r>
              <a:endParaRPr lang="zh-CN" altLang="en-US" sz="24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a:p>
              <a:pPr algn="ctr">
                <a:lnSpc>
                  <a:spcPct val="150000"/>
                </a:lnSpc>
              </a:pPr>
              <a:r>
                <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Please enter details here Please enter details here</a:t>
              </a:r>
              <a:endPar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3" name="组合 2"/>
            <p:cNvGrpSpPr/>
            <p:nvPr/>
          </p:nvGrpSpPr>
          <p:grpSpPr>
            <a:xfrm rot="0">
              <a:off x="2800" y="4560"/>
              <a:ext cx="1721" cy="1948"/>
              <a:chOff x="1888" y="1381"/>
              <a:chExt cx="1721" cy="1948"/>
            </a:xfrm>
          </p:grpSpPr>
          <p:sp>
            <p:nvSpPr>
              <p:cNvPr id="4" name="Freeform 5"/>
              <p:cNvSpPr/>
              <p:nvPr>
                <p:custDataLst>
                  <p:tags r:id="rId2"/>
                </p:custDataLst>
              </p:nvPr>
            </p:nvSpPr>
            <p:spPr>
              <a:xfrm>
                <a:off x="1888" y="1381"/>
                <a:ext cx="1721" cy="1948"/>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2236" y="1944"/>
                <a:ext cx="1024" cy="822"/>
              </a:xfrm>
              <a:prstGeom prst="rect">
                <a:avLst/>
              </a:prstGeom>
              <a:noFill/>
            </p:spPr>
            <p:txBody>
              <a:bodyPr wrap="none" rtlCol="0" anchor="t">
                <a:spAutoFit/>
              </a:bodyPr>
              <a:p>
                <a:r>
                  <a:rPr lang="en-US" altLang="zh-CN" sz="2800" b="1">
                    <a:solidFill>
                      <a:schemeClr val="bg1"/>
                    </a:solidFill>
                    <a:latin typeface="汉仪晓波花月圆W" panose="00020600040101010101" charset="-122"/>
                    <a:ea typeface="汉仪晓波花月圆W" panose="00020600040101010101" charset="-122"/>
                    <a:cs typeface="汉仪雅酷黑 45W" panose="020B0404020202020204" charset="-122"/>
                    <a:sym typeface="+mn-ea"/>
                  </a:rPr>
                  <a:t>01</a:t>
                </a:r>
                <a:endParaRPr lang="en-US" altLang="zh-CN" sz="2800" b="1">
                  <a:solidFill>
                    <a:schemeClr val="bg1"/>
                  </a:solidFill>
                  <a:latin typeface="汉仪晓波花月圆W" panose="00020600040101010101" charset="-122"/>
                  <a:ea typeface="汉仪晓波花月圆W" panose="00020600040101010101" charset="-122"/>
                  <a:cs typeface="汉仪雅酷黑 45W" panose="020B0404020202020204" charset="-122"/>
                  <a:sym typeface="+mn-ea"/>
                </a:endParaRPr>
              </a:p>
            </p:txBody>
          </p:sp>
        </p:grpSp>
      </p:grpSp>
      <p:grpSp>
        <p:nvGrpSpPr>
          <p:cNvPr id="12" name="组合 11"/>
          <p:cNvGrpSpPr/>
          <p:nvPr/>
        </p:nvGrpSpPr>
        <p:grpSpPr>
          <a:xfrm rot="0">
            <a:off x="3609340" y="3206750"/>
            <a:ext cx="2350770" cy="2279015"/>
            <a:chOff x="1809" y="4560"/>
            <a:chExt cx="3702" cy="3589"/>
          </a:xfrm>
        </p:grpSpPr>
        <p:sp>
          <p:nvSpPr>
            <p:cNvPr id="13" name="文本框 12"/>
            <p:cNvSpPr txBox="1"/>
            <p:nvPr/>
          </p:nvSpPr>
          <p:spPr>
            <a:xfrm>
              <a:off x="1809" y="6406"/>
              <a:ext cx="3702" cy="1743"/>
            </a:xfrm>
            <a:prstGeom prst="rect">
              <a:avLst/>
            </a:prstGeom>
            <a:noFill/>
          </p:spPr>
          <p:txBody>
            <a:bodyPr wrap="square" rtlCol="0" anchor="t">
              <a:spAutoFit/>
            </a:bodyPr>
            <a:p>
              <a:pPr algn="ctr">
                <a:lnSpc>
                  <a:spcPct val="150000"/>
                </a:lnSpc>
              </a:pPr>
              <a:r>
                <a:rPr lang="zh-CN" altLang="en-US" sz="24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完成情况</a:t>
              </a:r>
              <a:r>
                <a:rPr lang="zh-CN" altLang="en-US" sz="24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 </a:t>
              </a:r>
              <a:endParaRPr lang="zh-CN" altLang="en-US" sz="24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a:p>
              <a:pPr algn="ctr">
                <a:lnSpc>
                  <a:spcPct val="150000"/>
                </a:lnSpc>
              </a:pPr>
              <a:r>
                <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Please enter details here Please enter details here</a:t>
              </a:r>
              <a:endPar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15" name="组合 14"/>
            <p:cNvGrpSpPr/>
            <p:nvPr/>
          </p:nvGrpSpPr>
          <p:grpSpPr>
            <a:xfrm rot="0">
              <a:off x="2800" y="4560"/>
              <a:ext cx="1721" cy="1948"/>
              <a:chOff x="1888" y="1381"/>
              <a:chExt cx="1721" cy="1948"/>
            </a:xfrm>
          </p:grpSpPr>
          <p:sp>
            <p:nvSpPr>
              <p:cNvPr id="16" name="Freeform 5"/>
              <p:cNvSpPr/>
              <p:nvPr>
                <p:custDataLst>
                  <p:tags r:id="rId3"/>
                </p:custDataLst>
              </p:nvPr>
            </p:nvSpPr>
            <p:spPr>
              <a:xfrm>
                <a:off x="1888" y="1381"/>
                <a:ext cx="1721" cy="1948"/>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17" name="文本框 16"/>
              <p:cNvSpPr txBox="1"/>
              <p:nvPr/>
            </p:nvSpPr>
            <p:spPr>
              <a:xfrm>
                <a:off x="2236" y="1944"/>
                <a:ext cx="1024" cy="822"/>
              </a:xfrm>
              <a:prstGeom prst="rect">
                <a:avLst/>
              </a:prstGeom>
              <a:noFill/>
            </p:spPr>
            <p:txBody>
              <a:bodyPr wrap="none" rtlCol="0" anchor="t">
                <a:spAutoFit/>
              </a:bodyPr>
              <a:p>
                <a:r>
                  <a:rPr lang="en-US" altLang="zh-CN" sz="2800" b="1">
                    <a:solidFill>
                      <a:schemeClr val="bg1"/>
                    </a:solidFill>
                    <a:latin typeface="汉仪晓波花月圆W" panose="00020600040101010101" charset="-122"/>
                    <a:ea typeface="汉仪晓波花月圆W" panose="00020600040101010101" charset="-122"/>
                    <a:cs typeface="汉仪雅酷黑 45W" panose="020B0404020202020204" charset="-122"/>
                    <a:sym typeface="+mn-ea"/>
                  </a:rPr>
                  <a:t>02</a:t>
                </a:r>
                <a:endParaRPr lang="en-US" altLang="zh-CN" sz="2800" b="1">
                  <a:solidFill>
                    <a:schemeClr val="bg1"/>
                  </a:solidFill>
                  <a:latin typeface="汉仪晓波花月圆W" panose="00020600040101010101" charset="-122"/>
                  <a:ea typeface="汉仪晓波花月圆W" panose="00020600040101010101" charset="-122"/>
                  <a:cs typeface="汉仪雅酷黑 45W" panose="020B0404020202020204" charset="-122"/>
                  <a:sym typeface="+mn-ea"/>
                </a:endParaRPr>
              </a:p>
            </p:txBody>
          </p:sp>
        </p:grpSp>
      </p:grpSp>
      <p:grpSp>
        <p:nvGrpSpPr>
          <p:cNvPr id="18" name="组合 17"/>
          <p:cNvGrpSpPr/>
          <p:nvPr/>
        </p:nvGrpSpPr>
        <p:grpSpPr>
          <a:xfrm rot="0">
            <a:off x="6242685" y="3206750"/>
            <a:ext cx="2350770" cy="2279015"/>
            <a:chOff x="1809" y="4560"/>
            <a:chExt cx="3702" cy="3589"/>
          </a:xfrm>
        </p:grpSpPr>
        <p:sp>
          <p:nvSpPr>
            <p:cNvPr id="19" name="文本框 18"/>
            <p:cNvSpPr txBox="1"/>
            <p:nvPr/>
          </p:nvSpPr>
          <p:spPr>
            <a:xfrm>
              <a:off x="1809" y="6406"/>
              <a:ext cx="3702" cy="1743"/>
            </a:xfrm>
            <a:prstGeom prst="rect">
              <a:avLst/>
            </a:prstGeom>
            <a:noFill/>
          </p:spPr>
          <p:txBody>
            <a:bodyPr wrap="square" rtlCol="0" anchor="t">
              <a:spAutoFit/>
            </a:bodyPr>
            <a:p>
              <a:pPr algn="ctr">
                <a:lnSpc>
                  <a:spcPct val="150000"/>
                </a:lnSpc>
              </a:pPr>
              <a:r>
                <a:rPr lang="zh-CN" altLang="en-US" sz="24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自我分析</a:t>
              </a:r>
              <a:r>
                <a:rPr lang="zh-CN" altLang="en-US" sz="24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 </a:t>
              </a:r>
              <a:endParaRPr lang="zh-CN" altLang="en-US" sz="24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a:p>
              <a:pPr algn="ctr">
                <a:lnSpc>
                  <a:spcPct val="150000"/>
                </a:lnSpc>
              </a:pPr>
              <a:r>
                <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Please enter details here Please enter details here</a:t>
              </a:r>
              <a:endPar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20" name="组合 19"/>
            <p:cNvGrpSpPr/>
            <p:nvPr/>
          </p:nvGrpSpPr>
          <p:grpSpPr>
            <a:xfrm rot="0">
              <a:off x="2800" y="4560"/>
              <a:ext cx="1721" cy="1948"/>
              <a:chOff x="1888" y="1381"/>
              <a:chExt cx="1721" cy="1948"/>
            </a:xfrm>
          </p:grpSpPr>
          <p:sp>
            <p:nvSpPr>
              <p:cNvPr id="21" name="Freeform 5"/>
              <p:cNvSpPr/>
              <p:nvPr>
                <p:custDataLst>
                  <p:tags r:id="rId4"/>
                </p:custDataLst>
              </p:nvPr>
            </p:nvSpPr>
            <p:spPr>
              <a:xfrm>
                <a:off x="1888" y="1381"/>
                <a:ext cx="1721" cy="1948"/>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22" name="文本框 21"/>
              <p:cNvSpPr txBox="1"/>
              <p:nvPr/>
            </p:nvSpPr>
            <p:spPr>
              <a:xfrm>
                <a:off x="2236" y="1944"/>
                <a:ext cx="1024" cy="822"/>
              </a:xfrm>
              <a:prstGeom prst="rect">
                <a:avLst/>
              </a:prstGeom>
              <a:noFill/>
            </p:spPr>
            <p:txBody>
              <a:bodyPr wrap="none" rtlCol="0" anchor="t">
                <a:spAutoFit/>
              </a:bodyPr>
              <a:p>
                <a:r>
                  <a:rPr lang="en-US" altLang="zh-CN" sz="2800" b="1">
                    <a:solidFill>
                      <a:schemeClr val="bg1"/>
                    </a:solidFill>
                    <a:latin typeface="汉仪晓波花月圆W" panose="00020600040101010101" charset="-122"/>
                    <a:ea typeface="汉仪晓波花月圆W" panose="00020600040101010101" charset="-122"/>
                    <a:cs typeface="汉仪雅酷黑 45W" panose="020B0404020202020204" charset="-122"/>
                    <a:sym typeface="+mn-ea"/>
                  </a:rPr>
                  <a:t>03</a:t>
                </a:r>
                <a:endParaRPr lang="en-US" altLang="zh-CN" sz="2800" b="1">
                  <a:solidFill>
                    <a:schemeClr val="bg1"/>
                  </a:solidFill>
                  <a:latin typeface="汉仪晓波花月圆W" panose="00020600040101010101" charset="-122"/>
                  <a:ea typeface="汉仪晓波花月圆W" panose="00020600040101010101" charset="-122"/>
                  <a:cs typeface="汉仪雅酷黑 45W" panose="020B0404020202020204" charset="-122"/>
                  <a:sym typeface="+mn-ea"/>
                </a:endParaRPr>
              </a:p>
            </p:txBody>
          </p:sp>
        </p:grpSp>
      </p:grpSp>
      <p:grpSp>
        <p:nvGrpSpPr>
          <p:cNvPr id="23" name="组合 22"/>
          <p:cNvGrpSpPr/>
          <p:nvPr/>
        </p:nvGrpSpPr>
        <p:grpSpPr>
          <a:xfrm rot="0">
            <a:off x="8870950" y="3206750"/>
            <a:ext cx="2350770" cy="2279015"/>
            <a:chOff x="1809" y="4560"/>
            <a:chExt cx="3702" cy="3589"/>
          </a:xfrm>
        </p:grpSpPr>
        <p:sp>
          <p:nvSpPr>
            <p:cNvPr id="24" name="文本框 23"/>
            <p:cNvSpPr txBox="1"/>
            <p:nvPr/>
          </p:nvSpPr>
          <p:spPr>
            <a:xfrm>
              <a:off x="1809" y="6406"/>
              <a:ext cx="3702" cy="1743"/>
            </a:xfrm>
            <a:prstGeom prst="rect">
              <a:avLst/>
            </a:prstGeom>
            <a:noFill/>
          </p:spPr>
          <p:txBody>
            <a:bodyPr wrap="square" rtlCol="0" anchor="t">
              <a:spAutoFit/>
            </a:bodyPr>
            <a:p>
              <a:pPr algn="ctr">
                <a:lnSpc>
                  <a:spcPct val="150000"/>
                </a:lnSpc>
              </a:pPr>
              <a:r>
                <a:rPr lang="zh-CN" altLang="en-US" sz="24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工作计划</a:t>
              </a:r>
              <a:r>
                <a:rPr lang="zh-CN" altLang="en-US" sz="24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 </a:t>
              </a:r>
              <a:endParaRPr lang="zh-CN" altLang="en-US" sz="24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a:p>
              <a:pPr algn="ctr">
                <a:lnSpc>
                  <a:spcPct val="150000"/>
                </a:lnSpc>
              </a:pPr>
              <a:r>
                <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Please enter details here Please enter details here</a:t>
              </a:r>
              <a:endPar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25" name="组合 24"/>
            <p:cNvGrpSpPr/>
            <p:nvPr/>
          </p:nvGrpSpPr>
          <p:grpSpPr>
            <a:xfrm rot="0">
              <a:off x="2800" y="4560"/>
              <a:ext cx="1721" cy="1948"/>
              <a:chOff x="1888" y="1381"/>
              <a:chExt cx="1721" cy="1948"/>
            </a:xfrm>
          </p:grpSpPr>
          <p:sp>
            <p:nvSpPr>
              <p:cNvPr id="26" name="Freeform 5"/>
              <p:cNvSpPr/>
              <p:nvPr>
                <p:custDataLst>
                  <p:tags r:id="rId5"/>
                </p:custDataLst>
              </p:nvPr>
            </p:nvSpPr>
            <p:spPr>
              <a:xfrm>
                <a:off x="1888" y="1381"/>
                <a:ext cx="1721" cy="1948"/>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27" name="文本框 26"/>
              <p:cNvSpPr txBox="1"/>
              <p:nvPr/>
            </p:nvSpPr>
            <p:spPr>
              <a:xfrm>
                <a:off x="2236" y="1944"/>
                <a:ext cx="1024" cy="822"/>
              </a:xfrm>
              <a:prstGeom prst="rect">
                <a:avLst/>
              </a:prstGeom>
              <a:noFill/>
            </p:spPr>
            <p:txBody>
              <a:bodyPr wrap="none" rtlCol="0" anchor="t">
                <a:spAutoFit/>
              </a:bodyPr>
              <a:p>
                <a:r>
                  <a:rPr lang="en-US" altLang="zh-CN" sz="2800" b="1">
                    <a:solidFill>
                      <a:schemeClr val="bg1"/>
                    </a:solidFill>
                    <a:latin typeface="汉仪晓波花月圆W" panose="00020600040101010101" charset="-122"/>
                    <a:ea typeface="汉仪晓波花月圆W" panose="00020600040101010101" charset="-122"/>
                    <a:cs typeface="汉仪雅酷黑 45W" panose="020B0404020202020204" charset="-122"/>
                    <a:sym typeface="+mn-ea"/>
                  </a:rPr>
                  <a:t>04</a:t>
                </a:r>
                <a:endParaRPr lang="en-US" altLang="zh-CN" sz="2800" b="1">
                  <a:solidFill>
                    <a:schemeClr val="bg1"/>
                  </a:solidFill>
                  <a:latin typeface="汉仪晓波花月圆W" panose="00020600040101010101" charset="-122"/>
                  <a:ea typeface="汉仪晓波花月圆W" panose="00020600040101010101" charset="-122"/>
                  <a:cs typeface="汉仪雅酷黑 45W" panose="020B0404020202020204" charset="-122"/>
                  <a:sym typeface="+mn-ea"/>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文本框 1"/>
          <p:cNvSpPr txBox="1"/>
          <p:nvPr/>
        </p:nvSpPr>
        <p:spPr>
          <a:xfrm>
            <a:off x="4804728" y="3446780"/>
            <a:ext cx="2441575" cy="645160"/>
          </a:xfrm>
          <a:prstGeom prst="rect">
            <a:avLst/>
          </a:prstGeom>
          <a:noFill/>
        </p:spPr>
        <p:txBody>
          <a:bodyPr wrap="square" rtlCol="0" anchor="t">
            <a:spAutoFit/>
          </a:bodyPr>
          <a:p>
            <a:pPr algn="l">
              <a:lnSpc>
                <a:spcPct val="100000"/>
              </a:lnSpc>
            </a:pPr>
            <a:r>
              <a:rPr lang="zh-CN" altLang="en-US" sz="3600">
                <a:solidFill>
                  <a:srgbClr val="26304A"/>
                </a:solidFill>
                <a:latin typeface="汉仪综艺体简" panose="02010600000101010101" charset="-122"/>
                <a:ea typeface="汉仪综艺体简" panose="02010600000101010101" charset="-122"/>
                <a:cs typeface="汉仪综艺体简" panose="02010600000101010101" charset="-122"/>
                <a:sym typeface="+mn-ea"/>
              </a:rPr>
              <a:t>工作概述</a:t>
            </a:r>
            <a:r>
              <a:rPr lang="zh-CN" altLang="en-US" sz="2800">
                <a:solidFill>
                  <a:srgbClr val="26304A"/>
                </a:solidFill>
                <a:latin typeface="汉仪综艺体简" panose="02010600000101010101" charset="-122"/>
                <a:ea typeface="汉仪综艺体简" panose="02010600000101010101" charset="-122"/>
                <a:cs typeface="汉仪综艺体简" panose="02010600000101010101" charset="-122"/>
                <a:sym typeface="+mn-ea"/>
              </a:rPr>
              <a:t> </a:t>
            </a:r>
            <a:endParaRPr lang="zh-CN" altLang="en-US" sz="2800">
              <a:solidFill>
                <a:srgbClr val="26304A"/>
              </a:solidFill>
              <a:latin typeface="汉仪综艺体简" panose="02010600000101010101" charset="-122"/>
              <a:ea typeface="汉仪综艺体简" panose="02010600000101010101" charset="-122"/>
              <a:cs typeface="汉仪综艺体简" panose="02010600000101010101" charset="-122"/>
              <a:sym typeface="+mn-ea"/>
            </a:endParaRPr>
          </a:p>
        </p:txBody>
      </p:sp>
      <p:sp>
        <p:nvSpPr>
          <p:cNvPr id="5" name="文本框 4"/>
          <p:cNvSpPr txBox="1"/>
          <p:nvPr/>
        </p:nvSpPr>
        <p:spPr>
          <a:xfrm>
            <a:off x="4805045" y="4140200"/>
            <a:ext cx="6006465" cy="553085"/>
          </a:xfrm>
          <a:prstGeom prst="rect">
            <a:avLst/>
          </a:prstGeom>
          <a:noFill/>
        </p:spPr>
        <p:txBody>
          <a:bodyPr wrap="square" rtlCol="0" anchor="t">
            <a:spAutoFit/>
          </a:bodyPr>
          <a:p>
            <a:pPr algn="just">
              <a:lnSpc>
                <a:spcPct val="150000"/>
              </a:lnSpc>
            </a:pPr>
            <a:r>
              <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Please enter details here Please enter details here Please enter details here Please enter details here Please enter details here Please enter details here</a:t>
            </a:r>
            <a:endPar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77" name="圆角矩形 76"/>
          <p:cNvSpPr/>
          <p:nvPr/>
        </p:nvSpPr>
        <p:spPr>
          <a:xfrm>
            <a:off x="8877935" y="4899660"/>
            <a:ext cx="1881505" cy="401955"/>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en-US" altLang="zh-CN"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 enter details here</a:t>
            </a: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grpSp>
        <p:nvGrpSpPr>
          <p:cNvPr id="31" name="组合 30"/>
          <p:cNvGrpSpPr/>
          <p:nvPr/>
        </p:nvGrpSpPr>
        <p:grpSpPr>
          <a:xfrm>
            <a:off x="816610" y="45720"/>
            <a:ext cx="5004435" cy="4322445"/>
            <a:chOff x="1286" y="72"/>
            <a:chExt cx="7881" cy="6807"/>
          </a:xfrm>
        </p:grpSpPr>
        <p:sp>
          <p:nvSpPr>
            <p:cNvPr id="30" name="Freeform 5"/>
            <p:cNvSpPr/>
            <p:nvPr>
              <p:custDataLst>
                <p:tags r:id="rId1"/>
              </p:custDataLst>
            </p:nvPr>
          </p:nvSpPr>
          <p:spPr>
            <a:xfrm>
              <a:off x="4067" y="72"/>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3" name="Freeform 5"/>
            <p:cNvSpPr/>
            <p:nvPr>
              <p:custDataLst>
                <p:tags r:id="rId2"/>
              </p:custDataLst>
            </p:nvPr>
          </p:nvSpPr>
          <p:spPr>
            <a:xfrm>
              <a:off x="1286" y="4011"/>
              <a:ext cx="1453" cy="164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pic>
          <p:nvPicPr>
            <p:cNvPr id="6" name="图片 5" descr="nikolay-tarashchenko-_qOf3MkCrhk-unsplash (1)"/>
            <p:cNvPicPr>
              <a:picLocks noChangeAspect="1"/>
            </p:cNvPicPr>
            <p:nvPr/>
          </p:nvPicPr>
          <p:blipFill>
            <a:blip r:embed="rId3"/>
            <a:srcRect l="33694" t="45683" r="43662" b="19782"/>
            <a:stretch>
              <a:fillRect/>
            </a:stretch>
          </p:blipFill>
          <p:spPr>
            <a:xfrm>
              <a:off x="3047" y="2945"/>
              <a:ext cx="2283" cy="2565"/>
            </a:xfrm>
            <a:custGeom>
              <a:avLst/>
              <a:gdLst/>
              <a:ahLst/>
              <a:cxnLst>
                <a:cxn ang="3">
                  <a:pos x="hc" y="t"/>
                </a:cxn>
                <a:cxn ang="cd2">
                  <a:pos x="l" y="vc"/>
                </a:cxn>
                <a:cxn ang="cd4">
                  <a:pos x="hc" y="b"/>
                </a:cxn>
                <a:cxn ang="0">
                  <a:pos x="r" y="vc"/>
                </a:cxn>
              </a:cxnLst>
              <a:rect l="l" t="t" r="r" b="b"/>
              <a:pathLst>
                <a:path w="2283" h="2565">
                  <a:moveTo>
                    <a:pt x="1142" y="0"/>
                  </a:moveTo>
                  <a:cubicBezTo>
                    <a:pt x="1185" y="0"/>
                    <a:pt x="1229" y="9"/>
                    <a:pt x="1263" y="28"/>
                  </a:cubicBezTo>
                  <a:cubicBezTo>
                    <a:pt x="2161" y="549"/>
                    <a:pt x="2161" y="549"/>
                    <a:pt x="2161" y="549"/>
                  </a:cubicBezTo>
                  <a:cubicBezTo>
                    <a:pt x="2229" y="589"/>
                    <a:pt x="2283" y="683"/>
                    <a:pt x="2283" y="763"/>
                  </a:cubicBezTo>
                  <a:lnTo>
                    <a:pt x="2283" y="1802"/>
                  </a:lnTo>
                  <a:cubicBezTo>
                    <a:pt x="2283" y="1880"/>
                    <a:pt x="2229" y="1976"/>
                    <a:pt x="2161" y="2014"/>
                  </a:cubicBezTo>
                  <a:cubicBezTo>
                    <a:pt x="1263" y="2535"/>
                    <a:pt x="1263" y="2535"/>
                    <a:pt x="1263" y="2535"/>
                  </a:cubicBezTo>
                  <a:cubicBezTo>
                    <a:pt x="1195" y="2575"/>
                    <a:pt x="1088" y="2575"/>
                    <a:pt x="1020" y="2535"/>
                  </a:cubicBezTo>
                  <a:cubicBezTo>
                    <a:pt x="122" y="2014"/>
                    <a:pt x="122" y="2014"/>
                    <a:pt x="122" y="2014"/>
                  </a:cubicBezTo>
                  <a:cubicBezTo>
                    <a:pt x="54" y="1976"/>
                    <a:pt x="0" y="1880"/>
                    <a:pt x="0" y="1802"/>
                  </a:cubicBezTo>
                  <a:cubicBezTo>
                    <a:pt x="0" y="763"/>
                    <a:pt x="0" y="763"/>
                    <a:pt x="0" y="763"/>
                  </a:cubicBezTo>
                  <a:cubicBezTo>
                    <a:pt x="0" y="683"/>
                    <a:pt x="54" y="589"/>
                    <a:pt x="122" y="549"/>
                  </a:cubicBezTo>
                  <a:cubicBezTo>
                    <a:pt x="1020" y="28"/>
                    <a:pt x="1020" y="28"/>
                    <a:pt x="1020" y="28"/>
                  </a:cubicBezTo>
                  <a:cubicBezTo>
                    <a:pt x="1054" y="9"/>
                    <a:pt x="1098" y="0"/>
                    <a:pt x="1142" y="0"/>
                  </a:cubicBezTo>
                  <a:close/>
                </a:path>
              </a:pathLst>
            </a:custGeom>
          </p:spPr>
        </p:pic>
        <p:pic>
          <p:nvPicPr>
            <p:cNvPr id="7" name="图片 6" descr="nikolay-tarashchenko-_qOf3MkCrhk-unsplash (1)"/>
            <p:cNvPicPr>
              <a:picLocks noChangeAspect="1"/>
            </p:cNvPicPr>
            <p:nvPr/>
          </p:nvPicPr>
          <p:blipFill>
            <a:blip r:embed="rId3"/>
            <a:srcRect l="77316" t="25574" r="5594" b="48351"/>
            <a:stretch>
              <a:fillRect/>
            </a:stretch>
          </p:blipFill>
          <p:spPr>
            <a:xfrm>
              <a:off x="7445" y="1452"/>
              <a:ext cx="1723" cy="1936"/>
            </a:xfrm>
            <a:custGeom>
              <a:avLst/>
              <a:gdLst/>
              <a:ahLst/>
              <a:cxnLst>
                <a:cxn ang="3">
                  <a:pos x="hc" y="t"/>
                </a:cxn>
                <a:cxn ang="cd2">
                  <a:pos x="l" y="vc"/>
                </a:cxn>
                <a:cxn ang="cd4">
                  <a:pos x="hc" y="b"/>
                </a:cxn>
                <a:cxn ang="0">
                  <a:pos x="r" y="vc"/>
                </a:cxn>
              </a:cxnLst>
              <a:rect l="l" t="t" r="r" b="b"/>
              <a:pathLst>
                <a:path w="1723" h="1936">
                  <a:moveTo>
                    <a:pt x="862" y="0"/>
                  </a:moveTo>
                  <a:cubicBezTo>
                    <a:pt x="895" y="0"/>
                    <a:pt x="928" y="7"/>
                    <a:pt x="953" y="21"/>
                  </a:cubicBezTo>
                  <a:cubicBezTo>
                    <a:pt x="1631" y="415"/>
                    <a:pt x="1631" y="415"/>
                    <a:pt x="1631" y="415"/>
                  </a:cubicBezTo>
                  <a:cubicBezTo>
                    <a:pt x="1682" y="445"/>
                    <a:pt x="1723" y="516"/>
                    <a:pt x="1723" y="576"/>
                  </a:cubicBezTo>
                  <a:lnTo>
                    <a:pt x="1723" y="1361"/>
                  </a:lnTo>
                  <a:cubicBezTo>
                    <a:pt x="1723" y="1419"/>
                    <a:pt x="1682" y="1492"/>
                    <a:pt x="1631" y="1520"/>
                  </a:cubicBezTo>
                  <a:cubicBezTo>
                    <a:pt x="953" y="1914"/>
                    <a:pt x="953" y="1914"/>
                    <a:pt x="953" y="1914"/>
                  </a:cubicBezTo>
                  <a:cubicBezTo>
                    <a:pt x="902" y="1944"/>
                    <a:pt x="821" y="1944"/>
                    <a:pt x="770" y="1914"/>
                  </a:cubicBezTo>
                  <a:cubicBezTo>
                    <a:pt x="92" y="1520"/>
                    <a:pt x="92" y="1520"/>
                    <a:pt x="92" y="1520"/>
                  </a:cubicBezTo>
                  <a:cubicBezTo>
                    <a:pt x="41" y="1492"/>
                    <a:pt x="0" y="1419"/>
                    <a:pt x="0" y="1361"/>
                  </a:cubicBezTo>
                  <a:cubicBezTo>
                    <a:pt x="0" y="576"/>
                    <a:pt x="0" y="576"/>
                    <a:pt x="0" y="576"/>
                  </a:cubicBezTo>
                  <a:cubicBezTo>
                    <a:pt x="0" y="516"/>
                    <a:pt x="41" y="445"/>
                    <a:pt x="92" y="415"/>
                  </a:cubicBezTo>
                  <a:cubicBezTo>
                    <a:pt x="770" y="21"/>
                    <a:pt x="770" y="21"/>
                    <a:pt x="770" y="21"/>
                  </a:cubicBezTo>
                  <a:cubicBezTo>
                    <a:pt x="795" y="7"/>
                    <a:pt x="828" y="0"/>
                    <a:pt x="862" y="0"/>
                  </a:cubicBezTo>
                  <a:close/>
                </a:path>
              </a:pathLst>
            </a:custGeom>
          </p:spPr>
        </p:pic>
        <p:pic>
          <p:nvPicPr>
            <p:cNvPr id="8" name="图片 7" descr="nikolay-tarashchenko-_qOf3MkCrhk-unsplash (1)"/>
            <p:cNvPicPr>
              <a:picLocks noChangeAspect="1"/>
            </p:cNvPicPr>
            <p:nvPr/>
          </p:nvPicPr>
          <p:blipFill>
            <a:blip r:embed="rId3"/>
            <a:srcRect l="51954" t="73255" r="31402" b="1351"/>
            <a:stretch>
              <a:fillRect/>
            </a:stretch>
          </p:blipFill>
          <p:spPr>
            <a:xfrm>
              <a:off x="4888" y="4993"/>
              <a:ext cx="1678" cy="1886"/>
            </a:xfrm>
            <a:custGeom>
              <a:avLst/>
              <a:gdLst/>
              <a:ahLst/>
              <a:cxnLst>
                <a:cxn ang="3">
                  <a:pos x="hc" y="t"/>
                </a:cxn>
                <a:cxn ang="cd2">
                  <a:pos x="l" y="vc"/>
                </a:cxn>
                <a:cxn ang="cd4">
                  <a:pos x="hc" y="b"/>
                </a:cxn>
                <a:cxn ang="0">
                  <a:pos x="r" y="vc"/>
                </a:cxn>
              </a:cxnLst>
              <a:rect l="l" t="t" r="r" b="b"/>
              <a:pathLst>
                <a:path w="1678" h="1886">
                  <a:moveTo>
                    <a:pt x="839" y="0"/>
                  </a:moveTo>
                  <a:cubicBezTo>
                    <a:pt x="871" y="0"/>
                    <a:pt x="903" y="7"/>
                    <a:pt x="928" y="21"/>
                  </a:cubicBezTo>
                  <a:cubicBezTo>
                    <a:pt x="1589" y="404"/>
                    <a:pt x="1589" y="404"/>
                    <a:pt x="1589" y="404"/>
                  </a:cubicBezTo>
                  <a:cubicBezTo>
                    <a:pt x="1638" y="433"/>
                    <a:pt x="1678" y="502"/>
                    <a:pt x="1678" y="561"/>
                  </a:cubicBezTo>
                  <a:lnTo>
                    <a:pt x="1678" y="1325"/>
                  </a:lnTo>
                  <a:cubicBezTo>
                    <a:pt x="1678" y="1382"/>
                    <a:pt x="1638" y="1453"/>
                    <a:pt x="1589" y="1481"/>
                  </a:cubicBezTo>
                  <a:cubicBezTo>
                    <a:pt x="928" y="1864"/>
                    <a:pt x="928" y="1864"/>
                    <a:pt x="928" y="1864"/>
                  </a:cubicBezTo>
                  <a:cubicBezTo>
                    <a:pt x="879" y="1893"/>
                    <a:pt x="799" y="1893"/>
                    <a:pt x="750" y="1864"/>
                  </a:cubicBezTo>
                  <a:cubicBezTo>
                    <a:pt x="89" y="1481"/>
                    <a:pt x="89" y="1481"/>
                    <a:pt x="89" y="1481"/>
                  </a:cubicBezTo>
                  <a:cubicBezTo>
                    <a:pt x="40" y="1453"/>
                    <a:pt x="0" y="1382"/>
                    <a:pt x="0" y="1325"/>
                  </a:cubicBezTo>
                  <a:cubicBezTo>
                    <a:pt x="0" y="561"/>
                    <a:pt x="0" y="561"/>
                    <a:pt x="0" y="561"/>
                  </a:cubicBezTo>
                  <a:cubicBezTo>
                    <a:pt x="0" y="502"/>
                    <a:pt x="40" y="433"/>
                    <a:pt x="89" y="404"/>
                  </a:cubicBezTo>
                  <a:cubicBezTo>
                    <a:pt x="750" y="21"/>
                    <a:pt x="750" y="21"/>
                    <a:pt x="750" y="21"/>
                  </a:cubicBezTo>
                  <a:cubicBezTo>
                    <a:pt x="775" y="7"/>
                    <a:pt x="807" y="0"/>
                    <a:pt x="839" y="0"/>
                  </a:cubicBezTo>
                  <a:close/>
                </a:path>
              </a:pathLst>
            </a:custGeom>
          </p:spPr>
        </p:pic>
        <p:pic>
          <p:nvPicPr>
            <p:cNvPr id="28" name="图片 27" descr="nikolay-tarashchenko-_qOf3MkCrhk-unsplash (1)"/>
            <p:cNvPicPr>
              <a:picLocks noChangeAspect="1"/>
            </p:cNvPicPr>
            <p:nvPr/>
          </p:nvPicPr>
          <p:blipFill>
            <a:blip r:embed="rId3"/>
            <a:srcRect l="59720" t="44578" r="20175" b="24749"/>
            <a:stretch>
              <a:fillRect/>
            </a:stretch>
          </p:blipFill>
          <p:spPr>
            <a:xfrm>
              <a:off x="5671" y="2863"/>
              <a:ext cx="2027" cy="2278"/>
            </a:xfrm>
            <a:custGeom>
              <a:avLst/>
              <a:gdLst/>
              <a:ahLst/>
              <a:cxnLst>
                <a:cxn ang="3">
                  <a:pos x="hc" y="t"/>
                </a:cxn>
                <a:cxn ang="cd2">
                  <a:pos x="l" y="vc"/>
                </a:cxn>
                <a:cxn ang="cd4">
                  <a:pos x="hc" y="b"/>
                </a:cxn>
                <a:cxn ang="0">
                  <a:pos x="r" y="vc"/>
                </a:cxn>
              </a:cxnLst>
              <a:rect l="l" t="t" r="r" b="b"/>
              <a:pathLst>
                <a:path w="2027" h="2278">
                  <a:moveTo>
                    <a:pt x="1014" y="0"/>
                  </a:moveTo>
                  <a:cubicBezTo>
                    <a:pt x="1052" y="0"/>
                    <a:pt x="1091" y="8"/>
                    <a:pt x="1121" y="25"/>
                  </a:cubicBezTo>
                  <a:cubicBezTo>
                    <a:pt x="1919" y="488"/>
                    <a:pt x="1919" y="488"/>
                    <a:pt x="1919" y="488"/>
                  </a:cubicBezTo>
                  <a:cubicBezTo>
                    <a:pt x="1979" y="523"/>
                    <a:pt x="2027" y="607"/>
                    <a:pt x="2027" y="677"/>
                  </a:cubicBezTo>
                  <a:lnTo>
                    <a:pt x="2027" y="1601"/>
                  </a:lnTo>
                  <a:cubicBezTo>
                    <a:pt x="2027" y="1670"/>
                    <a:pt x="1979" y="1755"/>
                    <a:pt x="1919" y="1788"/>
                  </a:cubicBezTo>
                  <a:cubicBezTo>
                    <a:pt x="1121" y="2251"/>
                    <a:pt x="1121" y="2251"/>
                    <a:pt x="1121" y="2251"/>
                  </a:cubicBezTo>
                  <a:cubicBezTo>
                    <a:pt x="1061" y="2287"/>
                    <a:pt x="966" y="2287"/>
                    <a:pt x="906" y="2251"/>
                  </a:cubicBezTo>
                  <a:cubicBezTo>
                    <a:pt x="108" y="1788"/>
                    <a:pt x="108" y="1788"/>
                    <a:pt x="108" y="1788"/>
                  </a:cubicBezTo>
                  <a:cubicBezTo>
                    <a:pt x="48" y="1755"/>
                    <a:pt x="0" y="1670"/>
                    <a:pt x="0" y="1601"/>
                  </a:cubicBezTo>
                  <a:cubicBezTo>
                    <a:pt x="0" y="677"/>
                    <a:pt x="0" y="677"/>
                    <a:pt x="0" y="677"/>
                  </a:cubicBezTo>
                  <a:cubicBezTo>
                    <a:pt x="0" y="607"/>
                    <a:pt x="48" y="523"/>
                    <a:pt x="108" y="488"/>
                  </a:cubicBezTo>
                  <a:cubicBezTo>
                    <a:pt x="906" y="25"/>
                    <a:pt x="906" y="25"/>
                    <a:pt x="906" y="25"/>
                  </a:cubicBezTo>
                  <a:cubicBezTo>
                    <a:pt x="936" y="8"/>
                    <a:pt x="975" y="0"/>
                    <a:pt x="1014" y="0"/>
                  </a:cubicBezTo>
                  <a:close/>
                </a:path>
              </a:pathLst>
            </a:cu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6" name="组合 15"/>
          <p:cNvGrpSpPr/>
          <p:nvPr/>
        </p:nvGrpSpPr>
        <p:grpSpPr>
          <a:xfrm rot="0">
            <a:off x="785495" y="2073910"/>
            <a:ext cx="2332990" cy="3545205"/>
            <a:chOff x="1948" y="2949"/>
            <a:chExt cx="3674" cy="5583"/>
          </a:xfrm>
        </p:grpSpPr>
        <p:sp>
          <p:nvSpPr>
            <p:cNvPr id="4" name="矩形 3"/>
            <p:cNvSpPr/>
            <p:nvPr/>
          </p:nvSpPr>
          <p:spPr>
            <a:xfrm>
              <a:off x="1948" y="3154"/>
              <a:ext cx="3674" cy="4818"/>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3231" y="7276"/>
              <a:ext cx="1108" cy="1256"/>
              <a:chOff x="3231" y="7276"/>
              <a:chExt cx="1108" cy="1256"/>
            </a:xfrm>
          </p:grpSpPr>
          <p:sp>
            <p:nvSpPr>
              <p:cNvPr id="12" name="Freeform 5"/>
              <p:cNvSpPr/>
              <p:nvPr>
                <p:custDataLst>
                  <p:tags r:id="rId1"/>
                </p:custDataLst>
              </p:nvPr>
            </p:nvSpPr>
            <p:spPr>
              <a:xfrm>
                <a:off x="3231" y="7276"/>
                <a:ext cx="1109" cy="1257"/>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13" name="文本框 12"/>
              <p:cNvSpPr txBox="1"/>
              <p:nvPr/>
            </p:nvSpPr>
            <p:spPr>
              <a:xfrm>
                <a:off x="3405" y="7615"/>
                <a:ext cx="762" cy="580"/>
              </a:xfrm>
              <a:prstGeom prst="rect">
                <a:avLst/>
              </a:prstGeom>
              <a:noFill/>
            </p:spPr>
            <p:txBody>
              <a:bodyPr wrap="none" rtlCol="0" anchor="t">
                <a:spAutoFit/>
              </a:bodyPr>
              <a:p>
                <a:r>
                  <a:rPr lang="en-US" altLang="zh-CN"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01</a:t>
                </a:r>
                <a:endParaRPr lang="en-US" altLang="zh-CN"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21" name="文本框 20"/>
            <p:cNvSpPr txBox="1"/>
            <p:nvPr/>
          </p:nvSpPr>
          <p:spPr>
            <a:xfrm>
              <a:off x="2365" y="3947"/>
              <a:ext cx="2842" cy="2906"/>
            </a:xfrm>
            <a:prstGeom prst="rect">
              <a:avLst/>
            </a:prstGeom>
            <a:noFill/>
          </p:spPr>
          <p:txBody>
            <a:bodyPr wrap="square" rtlCol="0" anchor="t">
              <a:spAutoFit/>
            </a:bodyPr>
            <a:p>
              <a:pPr algn="ctr">
                <a:lnSpc>
                  <a:spcPct val="150000"/>
                </a:lnSpc>
              </a:pPr>
              <a:r>
                <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15" name="椭圆 14"/>
            <p:cNvSpPr/>
            <p:nvPr/>
          </p:nvSpPr>
          <p:spPr>
            <a:xfrm>
              <a:off x="3552" y="2949"/>
              <a:ext cx="465" cy="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7" name="组合 16"/>
          <p:cNvGrpSpPr/>
          <p:nvPr/>
        </p:nvGrpSpPr>
        <p:grpSpPr>
          <a:xfrm rot="0">
            <a:off x="3552825" y="2073910"/>
            <a:ext cx="2332990" cy="3545840"/>
            <a:chOff x="1948" y="2949"/>
            <a:chExt cx="3674" cy="5584"/>
          </a:xfrm>
        </p:grpSpPr>
        <p:sp>
          <p:nvSpPr>
            <p:cNvPr id="18" name="矩形 17"/>
            <p:cNvSpPr/>
            <p:nvPr/>
          </p:nvSpPr>
          <p:spPr>
            <a:xfrm>
              <a:off x="1948" y="3154"/>
              <a:ext cx="3674" cy="4818"/>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9" name="组合 18"/>
            <p:cNvGrpSpPr/>
            <p:nvPr/>
          </p:nvGrpSpPr>
          <p:grpSpPr>
            <a:xfrm>
              <a:off x="3231" y="7276"/>
              <a:ext cx="1109" cy="1257"/>
              <a:chOff x="3231" y="7276"/>
              <a:chExt cx="1109" cy="1257"/>
            </a:xfrm>
          </p:grpSpPr>
          <p:sp>
            <p:nvSpPr>
              <p:cNvPr id="20" name="Freeform 5"/>
              <p:cNvSpPr/>
              <p:nvPr>
                <p:custDataLst>
                  <p:tags r:id="rId2"/>
                </p:custDataLst>
              </p:nvPr>
            </p:nvSpPr>
            <p:spPr>
              <a:xfrm>
                <a:off x="3231" y="7276"/>
                <a:ext cx="1109" cy="1257"/>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22" name="文本框 21"/>
              <p:cNvSpPr txBox="1"/>
              <p:nvPr/>
            </p:nvSpPr>
            <p:spPr>
              <a:xfrm>
                <a:off x="3405" y="7615"/>
                <a:ext cx="762" cy="580"/>
              </a:xfrm>
              <a:prstGeom prst="rect">
                <a:avLst/>
              </a:prstGeom>
              <a:noFill/>
            </p:spPr>
            <p:txBody>
              <a:bodyPr wrap="none" rtlCol="0" anchor="t">
                <a:spAutoFit/>
              </a:bodyPr>
              <a:p>
                <a:r>
                  <a:rPr lang="en-US" altLang="zh-CN"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02</a:t>
                </a:r>
                <a:endParaRPr lang="en-US" altLang="zh-CN"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23" name="文本框 22"/>
            <p:cNvSpPr txBox="1"/>
            <p:nvPr/>
          </p:nvSpPr>
          <p:spPr>
            <a:xfrm>
              <a:off x="2365" y="3947"/>
              <a:ext cx="2842" cy="2906"/>
            </a:xfrm>
            <a:prstGeom prst="rect">
              <a:avLst/>
            </a:prstGeom>
            <a:noFill/>
          </p:spPr>
          <p:txBody>
            <a:bodyPr wrap="square" rtlCol="0" anchor="t">
              <a:spAutoFit/>
            </a:bodyPr>
            <a:p>
              <a:pPr algn="ctr">
                <a:lnSpc>
                  <a:spcPct val="150000"/>
                </a:lnSpc>
              </a:pPr>
              <a:r>
                <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24" name="椭圆 23"/>
            <p:cNvSpPr/>
            <p:nvPr/>
          </p:nvSpPr>
          <p:spPr>
            <a:xfrm>
              <a:off x="3552" y="2949"/>
              <a:ext cx="465" cy="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5" name="组合 24"/>
          <p:cNvGrpSpPr/>
          <p:nvPr/>
        </p:nvGrpSpPr>
        <p:grpSpPr>
          <a:xfrm rot="0">
            <a:off x="6313805" y="2073910"/>
            <a:ext cx="2332990" cy="3545840"/>
            <a:chOff x="1948" y="2949"/>
            <a:chExt cx="3674" cy="5584"/>
          </a:xfrm>
        </p:grpSpPr>
        <p:sp>
          <p:nvSpPr>
            <p:cNvPr id="26" name="矩形 25"/>
            <p:cNvSpPr/>
            <p:nvPr/>
          </p:nvSpPr>
          <p:spPr>
            <a:xfrm>
              <a:off x="1948" y="3154"/>
              <a:ext cx="3674" cy="4818"/>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7" name="组合 26"/>
            <p:cNvGrpSpPr/>
            <p:nvPr/>
          </p:nvGrpSpPr>
          <p:grpSpPr>
            <a:xfrm>
              <a:off x="3231" y="7276"/>
              <a:ext cx="1109" cy="1257"/>
              <a:chOff x="3231" y="7276"/>
              <a:chExt cx="1109" cy="1257"/>
            </a:xfrm>
          </p:grpSpPr>
          <p:sp>
            <p:nvSpPr>
              <p:cNvPr id="29" name="Freeform 5"/>
              <p:cNvSpPr/>
              <p:nvPr>
                <p:custDataLst>
                  <p:tags r:id="rId3"/>
                </p:custDataLst>
              </p:nvPr>
            </p:nvSpPr>
            <p:spPr>
              <a:xfrm>
                <a:off x="3231" y="7276"/>
                <a:ext cx="1109" cy="1257"/>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32" name="文本框 31"/>
              <p:cNvSpPr txBox="1"/>
              <p:nvPr/>
            </p:nvSpPr>
            <p:spPr>
              <a:xfrm>
                <a:off x="3405" y="7615"/>
                <a:ext cx="762" cy="580"/>
              </a:xfrm>
              <a:prstGeom prst="rect">
                <a:avLst/>
              </a:prstGeom>
              <a:noFill/>
            </p:spPr>
            <p:txBody>
              <a:bodyPr wrap="none" rtlCol="0" anchor="t">
                <a:spAutoFit/>
              </a:bodyPr>
              <a:p>
                <a:r>
                  <a:rPr lang="en-US" altLang="zh-CN"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03</a:t>
                </a:r>
                <a:endParaRPr lang="en-US" altLang="zh-CN"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33" name="文本框 32"/>
            <p:cNvSpPr txBox="1"/>
            <p:nvPr/>
          </p:nvSpPr>
          <p:spPr>
            <a:xfrm>
              <a:off x="2365" y="3947"/>
              <a:ext cx="2842" cy="2906"/>
            </a:xfrm>
            <a:prstGeom prst="rect">
              <a:avLst/>
            </a:prstGeom>
            <a:noFill/>
          </p:spPr>
          <p:txBody>
            <a:bodyPr wrap="square" rtlCol="0" anchor="t">
              <a:spAutoFit/>
            </a:bodyPr>
            <a:p>
              <a:pPr algn="ctr">
                <a:lnSpc>
                  <a:spcPct val="150000"/>
                </a:lnSpc>
              </a:pPr>
              <a:r>
                <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4" name="椭圆 33"/>
            <p:cNvSpPr/>
            <p:nvPr/>
          </p:nvSpPr>
          <p:spPr>
            <a:xfrm>
              <a:off x="3552" y="2949"/>
              <a:ext cx="465" cy="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9074150" y="2073910"/>
            <a:ext cx="2332990" cy="3545840"/>
            <a:chOff x="1948" y="2949"/>
            <a:chExt cx="3674" cy="5584"/>
          </a:xfrm>
        </p:grpSpPr>
        <p:sp>
          <p:nvSpPr>
            <p:cNvPr id="36" name="矩形 35"/>
            <p:cNvSpPr/>
            <p:nvPr/>
          </p:nvSpPr>
          <p:spPr>
            <a:xfrm>
              <a:off x="1948" y="3154"/>
              <a:ext cx="3674" cy="4818"/>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7" name="组合 36"/>
            <p:cNvGrpSpPr/>
            <p:nvPr/>
          </p:nvGrpSpPr>
          <p:grpSpPr>
            <a:xfrm>
              <a:off x="3231" y="7276"/>
              <a:ext cx="1109" cy="1257"/>
              <a:chOff x="3231" y="7276"/>
              <a:chExt cx="1109" cy="1257"/>
            </a:xfrm>
          </p:grpSpPr>
          <p:sp>
            <p:nvSpPr>
              <p:cNvPr id="38" name="Freeform 5"/>
              <p:cNvSpPr/>
              <p:nvPr>
                <p:custDataLst>
                  <p:tags r:id="rId4"/>
                </p:custDataLst>
              </p:nvPr>
            </p:nvSpPr>
            <p:spPr>
              <a:xfrm>
                <a:off x="3231" y="7276"/>
                <a:ext cx="1109" cy="1257"/>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39" name="文本框 38"/>
              <p:cNvSpPr txBox="1"/>
              <p:nvPr/>
            </p:nvSpPr>
            <p:spPr>
              <a:xfrm>
                <a:off x="3405" y="7615"/>
                <a:ext cx="762" cy="580"/>
              </a:xfrm>
              <a:prstGeom prst="rect">
                <a:avLst/>
              </a:prstGeom>
              <a:noFill/>
            </p:spPr>
            <p:txBody>
              <a:bodyPr wrap="none" rtlCol="0" anchor="t">
                <a:spAutoFit/>
              </a:bodyPr>
              <a:p>
                <a:r>
                  <a:rPr lang="en-US" altLang="zh-CN"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04</a:t>
                </a:r>
                <a:endParaRPr lang="en-US" altLang="zh-CN"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40" name="文本框 39"/>
            <p:cNvSpPr txBox="1"/>
            <p:nvPr/>
          </p:nvSpPr>
          <p:spPr>
            <a:xfrm>
              <a:off x="2365" y="3947"/>
              <a:ext cx="2842" cy="2906"/>
            </a:xfrm>
            <a:prstGeom prst="rect">
              <a:avLst/>
            </a:prstGeom>
            <a:noFill/>
          </p:spPr>
          <p:txBody>
            <a:bodyPr wrap="square" rtlCol="0" anchor="t">
              <a:spAutoFit/>
            </a:bodyPr>
            <a:p>
              <a:pPr algn="ctr">
                <a:lnSpc>
                  <a:spcPct val="150000"/>
                </a:lnSpc>
              </a:pPr>
              <a:r>
                <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1" name="椭圆 40"/>
            <p:cNvSpPr/>
            <p:nvPr/>
          </p:nvSpPr>
          <p:spPr>
            <a:xfrm>
              <a:off x="3552" y="2949"/>
              <a:ext cx="465" cy="4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5" name="组合 44"/>
          <p:cNvGrpSpPr/>
          <p:nvPr/>
        </p:nvGrpSpPr>
        <p:grpSpPr>
          <a:xfrm>
            <a:off x="5245100" y="-582295"/>
            <a:ext cx="1701800" cy="1927860"/>
            <a:chOff x="8260" y="-917"/>
            <a:chExt cx="2680" cy="3036"/>
          </a:xfrm>
        </p:grpSpPr>
        <p:sp>
          <p:nvSpPr>
            <p:cNvPr id="43" name="Freeform 5"/>
            <p:cNvSpPr/>
            <p:nvPr>
              <p:custDataLst>
                <p:tags r:id="rId5"/>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工作概述</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3" name="图片 2" descr="oliur-8jSTB6NLmVQ-unsplash123"/>
          <p:cNvPicPr>
            <a:picLocks noChangeAspect="1"/>
          </p:cNvPicPr>
          <p:nvPr/>
        </p:nvPicPr>
        <p:blipFill>
          <a:blip r:embed="rId1"/>
          <a:srcRect b="14521"/>
          <a:stretch>
            <a:fillRect/>
          </a:stretch>
        </p:blipFill>
        <p:spPr>
          <a:xfrm>
            <a:off x="255270" y="2333625"/>
            <a:ext cx="11681460" cy="2698750"/>
          </a:xfrm>
          <a:prstGeom prst="rect">
            <a:avLst/>
          </a:prstGeom>
        </p:spPr>
      </p:pic>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1800" cy="1927860"/>
            <a:chOff x="8260" y="-917"/>
            <a:chExt cx="2680" cy="3036"/>
          </a:xfrm>
        </p:grpSpPr>
        <p:sp>
          <p:nvSpPr>
            <p:cNvPr id="43" name="Freeform 5"/>
            <p:cNvSpPr/>
            <p:nvPr>
              <p:custDataLst>
                <p:tags r:id="rId2"/>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工作概述</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a:off x="1059180" y="1405255"/>
            <a:ext cx="4185920" cy="1873250"/>
            <a:chOff x="1668" y="2213"/>
            <a:chExt cx="6592" cy="2950"/>
          </a:xfrm>
        </p:grpSpPr>
        <p:sp>
          <p:nvSpPr>
            <p:cNvPr id="5" name="圆角矩形 4"/>
            <p:cNvSpPr/>
            <p:nvPr/>
          </p:nvSpPr>
          <p:spPr>
            <a:xfrm>
              <a:off x="1668" y="2213"/>
              <a:ext cx="6592" cy="2951"/>
            </a:xfrm>
            <a:prstGeom prst="roundRect">
              <a:avLst>
                <a:gd name="adj" fmla="val 5000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544" y="2700"/>
              <a:ext cx="4224" cy="1816"/>
            </a:xfrm>
            <a:prstGeom prst="rect">
              <a:avLst/>
            </a:prstGeom>
            <a:noFill/>
          </p:spPr>
          <p:txBody>
            <a:bodyPr wrap="square" rtlCol="0" anchor="t">
              <a:spAutoFit/>
            </a:bodyPr>
            <a:p>
              <a:pPr algn="l">
                <a:lnSpc>
                  <a:spcPct val="150000"/>
                </a:lnSpc>
              </a:pPr>
              <a:r>
                <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8" name="椭圆 7"/>
            <p:cNvSpPr/>
            <p:nvPr/>
          </p:nvSpPr>
          <p:spPr>
            <a:xfrm>
              <a:off x="2268" y="3183"/>
              <a:ext cx="1011" cy="1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26304A"/>
                  </a:solidFill>
                  <a:latin typeface="汉仪晓波花月圆W" panose="00020600040101010101" charset="-122"/>
                  <a:ea typeface="汉仪晓波花月圆W" panose="00020600040101010101" charset="-122"/>
                </a:rPr>
                <a:t>01</a:t>
              </a:r>
              <a:endParaRPr lang="en-US" altLang="zh-CN" sz="1600" b="1">
                <a:solidFill>
                  <a:srgbClr val="26304A"/>
                </a:solidFill>
                <a:latin typeface="汉仪晓波花月圆W" panose="00020600040101010101" charset="-122"/>
                <a:ea typeface="汉仪晓波花月圆W" panose="00020600040101010101" charset="-122"/>
              </a:endParaRPr>
            </a:p>
          </p:txBody>
        </p:sp>
      </p:grpSp>
      <p:grpSp>
        <p:nvGrpSpPr>
          <p:cNvPr id="11" name="组合 10"/>
          <p:cNvGrpSpPr/>
          <p:nvPr/>
        </p:nvGrpSpPr>
        <p:grpSpPr>
          <a:xfrm>
            <a:off x="1059180" y="4093210"/>
            <a:ext cx="4185920" cy="1873250"/>
            <a:chOff x="1668" y="2213"/>
            <a:chExt cx="6592" cy="2950"/>
          </a:xfrm>
        </p:grpSpPr>
        <p:sp>
          <p:nvSpPr>
            <p:cNvPr id="28" name="圆角矩形 27"/>
            <p:cNvSpPr/>
            <p:nvPr/>
          </p:nvSpPr>
          <p:spPr>
            <a:xfrm>
              <a:off x="1668" y="2213"/>
              <a:ext cx="6592" cy="2951"/>
            </a:xfrm>
            <a:prstGeom prst="roundRect">
              <a:avLst>
                <a:gd name="adj" fmla="val 5000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3544" y="2700"/>
              <a:ext cx="4224" cy="1816"/>
            </a:xfrm>
            <a:prstGeom prst="rect">
              <a:avLst/>
            </a:prstGeom>
            <a:noFill/>
          </p:spPr>
          <p:txBody>
            <a:bodyPr wrap="square" rtlCol="0" anchor="t">
              <a:spAutoFit/>
            </a:bodyPr>
            <a:p>
              <a:pPr algn="l">
                <a:lnSpc>
                  <a:spcPct val="150000"/>
                </a:lnSpc>
              </a:pPr>
              <a:r>
                <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1" name="椭圆 30"/>
            <p:cNvSpPr/>
            <p:nvPr/>
          </p:nvSpPr>
          <p:spPr>
            <a:xfrm>
              <a:off x="2268" y="3183"/>
              <a:ext cx="1011" cy="1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26304A"/>
                  </a:solidFill>
                  <a:latin typeface="汉仪晓波花月圆W" panose="00020600040101010101" charset="-122"/>
                  <a:ea typeface="汉仪晓波花月圆W" panose="00020600040101010101" charset="-122"/>
                </a:rPr>
                <a:t>03</a:t>
              </a:r>
              <a:endParaRPr lang="en-US" altLang="zh-CN" sz="1600" b="1">
                <a:solidFill>
                  <a:srgbClr val="26304A"/>
                </a:solidFill>
                <a:latin typeface="汉仪晓波花月圆W" panose="00020600040101010101" charset="-122"/>
                <a:ea typeface="汉仪晓波花月圆W" panose="00020600040101010101" charset="-122"/>
              </a:endParaRPr>
            </a:p>
          </p:txBody>
        </p:sp>
      </p:grpSp>
      <p:grpSp>
        <p:nvGrpSpPr>
          <p:cNvPr id="42" name="组合 41"/>
          <p:cNvGrpSpPr/>
          <p:nvPr/>
        </p:nvGrpSpPr>
        <p:grpSpPr>
          <a:xfrm>
            <a:off x="6947535" y="1405255"/>
            <a:ext cx="4185920" cy="1873250"/>
            <a:chOff x="1668" y="2213"/>
            <a:chExt cx="6592" cy="2950"/>
          </a:xfrm>
        </p:grpSpPr>
        <p:sp>
          <p:nvSpPr>
            <p:cNvPr id="46" name="圆角矩形 45"/>
            <p:cNvSpPr/>
            <p:nvPr/>
          </p:nvSpPr>
          <p:spPr>
            <a:xfrm>
              <a:off x="1668" y="2213"/>
              <a:ext cx="6592" cy="2951"/>
            </a:xfrm>
            <a:prstGeom prst="roundRect">
              <a:avLst>
                <a:gd name="adj" fmla="val 5000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3544" y="2700"/>
              <a:ext cx="4224" cy="1816"/>
            </a:xfrm>
            <a:prstGeom prst="rect">
              <a:avLst/>
            </a:prstGeom>
            <a:noFill/>
          </p:spPr>
          <p:txBody>
            <a:bodyPr wrap="square" rtlCol="0" anchor="t">
              <a:spAutoFit/>
            </a:bodyPr>
            <a:p>
              <a:pPr algn="l">
                <a:lnSpc>
                  <a:spcPct val="150000"/>
                </a:lnSpc>
              </a:pPr>
              <a:r>
                <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8" name="椭圆 47"/>
            <p:cNvSpPr/>
            <p:nvPr/>
          </p:nvSpPr>
          <p:spPr>
            <a:xfrm>
              <a:off x="2268" y="3183"/>
              <a:ext cx="1011" cy="1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26304A"/>
                  </a:solidFill>
                  <a:latin typeface="汉仪晓波花月圆W" panose="00020600040101010101" charset="-122"/>
                  <a:ea typeface="汉仪晓波花月圆W" panose="00020600040101010101" charset="-122"/>
                </a:rPr>
                <a:t>02</a:t>
              </a:r>
              <a:endParaRPr lang="en-US" altLang="zh-CN" sz="1600" b="1">
                <a:solidFill>
                  <a:srgbClr val="26304A"/>
                </a:solidFill>
                <a:latin typeface="汉仪晓波花月圆W" panose="00020600040101010101" charset="-122"/>
                <a:ea typeface="汉仪晓波花月圆W" panose="00020600040101010101" charset="-122"/>
              </a:endParaRPr>
            </a:p>
          </p:txBody>
        </p:sp>
      </p:grpSp>
      <p:grpSp>
        <p:nvGrpSpPr>
          <p:cNvPr id="49" name="组合 48"/>
          <p:cNvGrpSpPr/>
          <p:nvPr/>
        </p:nvGrpSpPr>
        <p:grpSpPr>
          <a:xfrm>
            <a:off x="6947535" y="4093210"/>
            <a:ext cx="4185920" cy="1873250"/>
            <a:chOff x="1668" y="2213"/>
            <a:chExt cx="6592" cy="2950"/>
          </a:xfrm>
        </p:grpSpPr>
        <p:sp>
          <p:nvSpPr>
            <p:cNvPr id="50" name="圆角矩形 49"/>
            <p:cNvSpPr/>
            <p:nvPr/>
          </p:nvSpPr>
          <p:spPr>
            <a:xfrm>
              <a:off x="1668" y="2213"/>
              <a:ext cx="6592" cy="2951"/>
            </a:xfrm>
            <a:prstGeom prst="roundRect">
              <a:avLst>
                <a:gd name="adj" fmla="val 5000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文本框 50"/>
            <p:cNvSpPr txBox="1"/>
            <p:nvPr/>
          </p:nvSpPr>
          <p:spPr>
            <a:xfrm>
              <a:off x="3544" y="2700"/>
              <a:ext cx="4224" cy="1816"/>
            </a:xfrm>
            <a:prstGeom prst="rect">
              <a:avLst/>
            </a:prstGeom>
            <a:noFill/>
          </p:spPr>
          <p:txBody>
            <a:bodyPr wrap="square" rtlCol="0" anchor="t">
              <a:spAutoFit/>
            </a:bodyPr>
            <a:p>
              <a:pPr algn="l">
                <a:lnSpc>
                  <a:spcPct val="150000"/>
                </a:lnSpc>
              </a:pPr>
              <a:r>
                <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6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l">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52" name="椭圆 51"/>
            <p:cNvSpPr/>
            <p:nvPr/>
          </p:nvSpPr>
          <p:spPr>
            <a:xfrm>
              <a:off x="2268" y="3183"/>
              <a:ext cx="1011" cy="1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solidFill>
                    <a:srgbClr val="26304A"/>
                  </a:solidFill>
                  <a:latin typeface="汉仪晓波花月圆W" panose="00020600040101010101" charset="-122"/>
                  <a:ea typeface="汉仪晓波花月圆W" panose="00020600040101010101" charset="-122"/>
                </a:rPr>
                <a:t>04</a:t>
              </a:r>
              <a:endParaRPr lang="en-US" altLang="zh-CN" sz="1600" b="1">
                <a:solidFill>
                  <a:srgbClr val="26304A"/>
                </a:solidFill>
                <a:latin typeface="汉仪晓波花月圆W" panose="00020600040101010101" charset="-122"/>
                <a:ea typeface="汉仪晓波花月圆W" panose="00020600040101010101"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1800" cy="1927860"/>
            <a:chOff x="8260" y="-917"/>
            <a:chExt cx="2680"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工作概述</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2" name="直接连接符 1"/>
          <p:cNvCxnSpPr/>
          <p:nvPr/>
        </p:nvCxnSpPr>
        <p:spPr>
          <a:xfrm>
            <a:off x="1595120" y="3729990"/>
            <a:ext cx="9001760" cy="0"/>
          </a:xfrm>
          <a:prstGeom prst="line">
            <a:avLst/>
          </a:prstGeom>
          <a:ln w="12700">
            <a:solidFill>
              <a:srgbClr val="4F5672"/>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rot="0">
            <a:off x="1069975" y="2223135"/>
            <a:ext cx="864870" cy="1639570"/>
            <a:chOff x="1643" y="4141"/>
            <a:chExt cx="1362" cy="2582"/>
          </a:xfrm>
        </p:grpSpPr>
        <p:cxnSp>
          <p:nvCxnSpPr>
            <p:cNvPr id="6" name="直接连接符 5"/>
            <p:cNvCxnSpPr/>
            <p:nvPr/>
          </p:nvCxnSpPr>
          <p:spPr>
            <a:xfrm>
              <a:off x="2324" y="5725"/>
              <a:ext cx="0" cy="572"/>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643" y="4141"/>
              <a:ext cx="1362" cy="1362"/>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01</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13" name="Freeform 5"/>
            <p:cNvSpPr/>
            <p:nvPr>
              <p:custDataLst>
                <p:tags r:id="rId2"/>
              </p:custDataLst>
            </p:nvPr>
          </p:nvSpPr>
          <p:spPr>
            <a:xfrm>
              <a:off x="2136" y="6297"/>
              <a:ext cx="376" cy="42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23" name="等腰三角形 22"/>
            <p:cNvSpPr/>
            <p:nvPr/>
          </p:nvSpPr>
          <p:spPr>
            <a:xfrm flipV="1">
              <a:off x="2120" y="5665"/>
              <a:ext cx="392" cy="190"/>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rot="0">
            <a:off x="2921000" y="1714500"/>
            <a:ext cx="864870" cy="2148205"/>
            <a:chOff x="3833" y="3344"/>
            <a:chExt cx="1362" cy="3383"/>
          </a:xfrm>
        </p:grpSpPr>
        <p:cxnSp>
          <p:nvCxnSpPr>
            <p:cNvPr id="16" name="直接连接符 15"/>
            <p:cNvCxnSpPr/>
            <p:nvPr/>
          </p:nvCxnSpPr>
          <p:spPr>
            <a:xfrm>
              <a:off x="4514" y="4951"/>
              <a:ext cx="0" cy="1398"/>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3833" y="3344"/>
              <a:ext cx="1362" cy="1362"/>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02</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18" name="Freeform 5"/>
            <p:cNvSpPr/>
            <p:nvPr>
              <p:custDataLst>
                <p:tags r:id="rId3"/>
              </p:custDataLst>
            </p:nvPr>
          </p:nvSpPr>
          <p:spPr>
            <a:xfrm>
              <a:off x="4326" y="6301"/>
              <a:ext cx="376" cy="42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24" name="等腰三角形 23"/>
            <p:cNvSpPr/>
            <p:nvPr/>
          </p:nvSpPr>
          <p:spPr>
            <a:xfrm flipV="1">
              <a:off x="4310" y="4880"/>
              <a:ext cx="392" cy="190"/>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9" name="组合 28"/>
          <p:cNvGrpSpPr/>
          <p:nvPr/>
        </p:nvGrpSpPr>
        <p:grpSpPr>
          <a:xfrm rot="0">
            <a:off x="4771390" y="1285875"/>
            <a:ext cx="864870" cy="2576830"/>
            <a:chOff x="6024" y="2669"/>
            <a:chExt cx="1362" cy="4058"/>
          </a:xfrm>
        </p:grpSpPr>
        <p:cxnSp>
          <p:nvCxnSpPr>
            <p:cNvPr id="20" name="直接连接符 19"/>
            <p:cNvCxnSpPr/>
            <p:nvPr/>
          </p:nvCxnSpPr>
          <p:spPr>
            <a:xfrm>
              <a:off x="6705" y="4332"/>
              <a:ext cx="0" cy="2037"/>
            </a:xfrm>
            <a:prstGeom prst="line">
              <a:avLst/>
            </a:prstGeom>
            <a:ln w="22225"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6024" y="2669"/>
              <a:ext cx="1362" cy="1362"/>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03</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22" name="Freeform 5"/>
            <p:cNvSpPr/>
            <p:nvPr>
              <p:custDataLst>
                <p:tags r:id="rId4"/>
              </p:custDataLst>
            </p:nvPr>
          </p:nvSpPr>
          <p:spPr>
            <a:xfrm>
              <a:off x="6517" y="6301"/>
              <a:ext cx="376" cy="42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25" name="等腰三角形 24"/>
            <p:cNvSpPr/>
            <p:nvPr/>
          </p:nvSpPr>
          <p:spPr>
            <a:xfrm flipV="1">
              <a:off x="6509" y="4194"/>
              <a:ext cx="392" cy="190"/>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9" name="组合 58"/>
          <p:cNvGrpSpPr/>
          <p:nvPr/>
        </p:nvGrpSpPr>
        <p:grpSpPr>
          <a:xfrm rot="0" flipV="1">
            <a:off x="6556375" y="3597275"/>
            <a:ext cx="864870" cy="1639570"/>
            <a:chOff x="1643" y="4141"/>
            <a:chExt cx="1362" cy="2582"/>
          </a:xfrm>
        </p:grpSpPr>
        <p:cxnSp>
          <p:nvCxnSpPr>
            <p:cNvPr id="60" name="直接连接符 59"/>
            <p:cNvCxnSpPr/>
            <p:nvPr/>
          </p:nvCxnSpPr>
          <p:spPr>
            <a:xfrm>
              <a:off x="2324" y="5725"/>
              <a:ext cx="0" cy="572"/>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flipV="1">
              <a:off x="1643" y="4141"/>
              <a:ext cx="1362" cy="1362"/>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04</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62" name="Freeform 5"/>
            <p:cNvSpPr/>
            <p:nvPr>
              <p:custDataLst>
                <p:tags r:id="rId5"/>
              </p:custDataLst>
            </p:nvPr>
          </p:nvSpPr>
          <p:spPr>
            <a:xfrm>
              <a:off x="2136" y="6297"/>
              <a:ext cx="376" cy="42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63" name="等腰三角形 62"/>
            <p:cNvSpPr/>
            <p:nvPr/>
          </p:nvSpPr>
          <p:spPr>
            <a:xfrm flipV="1">
              <a:off x="2120" y="5665"/>
              <a:ext cx="392" cy="190"/>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4" name="组合 63"/>
          <p:cNvGrpSpPr/>
          <p:nvPr/>
        </p:nvGrpSpPr>
        <p:grpSpPr>
          <a:xfrm rot="0" flipV="1">
            <a:off x="8407400" y="3597275"/>
            <a:ext cx="864870" cy="2148205"/>
            <a:chOff x="3833" y="3344"/>
            <a:chExt cx="1362" cy="3383"/>
          </a:xfrm>
        </p:grpSpPr>
        <p:cxnSp>
          <p:nvCxnSpPr>
            <p:cNvPr id="65" name="直接连接符 64"/>
            <p:cNvCxnSpPr/>
            <p:nvPr/>
          </p:nvCxnSpPr>
          <p:spPr>
            <a:xfrm>
              <a:off x="4514" y="4951"/>
              <a:ext cx="0" cy="1398"/>
            </a:xfrm>
            <a:prstGeom prst="line">
              <a:avLst/>
            </a:prstGeom>
            <a:ln w="19050"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flipV="1">
              <a:off x="3833" y="3344"/>
              <a:ext cx="1362" cy="1362"/>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05</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67" name="Freeform 5"/>
            <p:cNvSpPr/>
            <p:nvPr>
              <p:custDataLst>
                <p:tags r:id="rId6"/>
              </p:custDataLst>
            </p:nvPr>
          </p:nvSpPr>
          <p:spPr>
            <a:xfrm>
              <a:off x="4326" y="6301"/>
              <a:ext cx="376" cy="42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68" name="等腰三角形 67"/>
            <p:cNvSpPr/>
            <p:nvPr/>
          </p:nvSpPr>
          <p:spPr>
            <a:xfrm flipV="1">
              <a:off x="4310" y="4880"/>
              <a:ext cx="392" cy="190"/>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9" name="组合 68"/>
          <p:cNvGrpSpPr/>
          <p:nvPr/>
        </p:nvGrpSpPr>
        <p:grpSpPr>
          <a:xfrm rot="0" flipV="1">
            <a:off x="10257790" y="3597275"/>
            <a:ext cx="864870" cy="2576830"/>
            <a:chOff x="6024" y="2669"/>
            <a:chExt cx="1362" cy="4058"/>
          </a:xfrm>
        </p:grpSpPr>
        <p:cxnSp>
          <p:nvCxnSpPr>
            <p:cNvPr id="70" name="直接连接符 69"/>
            <p:cNvCxnSpPr/>
            <p:nvPr/>
          </p:nvCxnSpPr>
          <p:spPr>
            <a:xfrm>
              <a:off x="6705" y="4332"/>
              <a:ext cx="0" cy="2037"/>
            </a:xfrm>
            <a:prstGeom prst="line">
              <a:avLst/>
            </a:prstGeom>
            <a:ln w="22225" cmpd="sng">
              <a:solidFill>
                <a:srgbClr val="4F5672"/>
              </a:solidFill>
              <a:prstDash val="sysDot"/>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flipV="1">
              <a:off x="6024" y="2669"/>
              <a:ext cx="1362" cy="1362"/>
            </a:xfrm>
            <a:prstGeom prst="ellips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a:solidFill>
                    <a:schemeClr val="bg1"/>
                  </a:solidFill>
                  <a:latin typeface="汉仪晓波花月圆W" panose="00020600040101010101" charset="-122"/>
                  <a:ea typeface="汉仪晓波花月圆W" panose="00020600040101010101" charset="-122"/>
                  <a:sym typeface="+mn-ea"/>
                </a:rPr>
                <a:t>06</a:t>
              </a:r>
              <a:endParaRPr lang="en-US" altLang="zh-CN" sz="2000" b="1">
                <a:solidFill>
                  <a:schemeClr val="bg1"/>
                </a:solidFill>
                <a:latin typeface="汉仪晓波花月圆W" panose="00020600040101010101" charset="-122"/>
                <a:ea typeface="汉仪晓波花月圆W" panose="00020600040101010101" charset="-122"/>
                <a:sym typeface="+mn-ea"/>
              </a:endParaRPr>
            </a:p>
          </p:txBody>
        </p:sp>
        <p:sp>
          <p:nvSpPr>
            <p:cNvPr id="72" name="Freeform 5"/>
            <p:cNvSpPr/>
            <p:nvPr>
              <p:custDataLst>
                <p:tags r:id="rId7"/>
              </p:custDataLst>
            </p:nvPr>
          </p:nvSpPr>
          <p:spPr>
            <a:xfrm>
              <a:off x="6517" y="6301"/>
              <a:ext cx="376" cy="42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73" name="等腰三角形 72"/>
            <p:cNvSpPr/>
            <p:nvPr/>
          </p:nvSpPr>
          <p:spPr>
            <a:xfrm flipV="1">
              <a:off x="6509" y="4194"/>
              <a:ext cx="392" cy="190"/>
            </a:xfrm>
            <a:prstGeom prst="triangle">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 name="文本框 4"/>
          <p:cNvSpPr txBox="1"/>
          <p:nvPr/>
        </p:nvSpPr>
        <p:spPr>
          <a:xfrm>
            <a:off x="586740" y="3971290"/>
            <a:ext cx="1820545" cy="133794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28" name="文本框 27"/>
          <p:cNvSpPr txBox="1"/>
          <p:nvPr/>
        </p:nvSpPr>
        <p:spPr>
          <a:xfrm>
            <a:off x="2443480" y="3971290"/>
            <a:ext cx="1820545" cy="133794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0" name="文本框 29"/>
          <p:cNvSpPr txBox="1"/>
          <p:nvPr/>
        </p:nvSpPr>
        <p:spPr>
          <a:xfrm>
            <a:off x="4293870" y="3971290"/>
            <a:ext cx="1820545" cy="133794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1" name="文本框 30"/>
          <p:cNvSpPr txBox="1"/>
          <p:nvPr/>
        </p:nvSpPr>
        <p:spPr>
          <a:xfrm>
            <a:off x="6073140" y="2062480"/>
            <a:ext cx="1820545" cy="133794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3" name="文本框 32"/>
          <p:cNvSpPr txBox="1"/>
          <p:nvPr/>
        </p:nvSpPr>
        <p:spPr>
          <a:xfrm>
            <a:off x="7929880" y="2062480"/>
            <a:ext cx="1820545" cy="133794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4" name="文本框 33"/>
          <p:cNvSpPr txBox="1"/>
          <p:nvPr/>
        </p:nvSpPr>
        <p:spPr>
          <a:xfrm>
            <a:off x="9780270" y="2062480"/>
            <a:ext cx="1820545" cy="133794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文本框 1"/>
          <p:cNvSpPr txBox="1"/>
          <p:nvPr/>
        </p:nvSpPr>
        <p:spPr>
          <a:xfrm>
            <a:off x="4804728" y="3446780"/>
            <a:ext cx="2441575" cy="645160"/>
          </a:xfrm>
          <a:prstGeom prst="rect">
            <a:avLst/>
          </a:prstGeom>
          <a:noFill/>
        </p:spPr>
        <p:txBody>
          <a:bodyPr wrap="square" rtlCol="0" anchor="t">
            <a:spAutoFit/>
          </a:bodyPr>
          <a:p>
            <a:pPr algn="l">
              <a:lnSpc>
                <a:spcPct val="100000"/>
              </a:lnSpc>
            </a:pPr>
            <a:r>
              <a:rPr lang="zh-CN" altLang="en-US" sz="3600">
                <a:solidFill>
                  <a:srgbClr val="26304A"/>
                </a:solidFill>
                <a:latin typeface="汉仪综艺体简" panose="02010600000101010101" charset="-122"/>
                <a:ea typeface="汉仪综艺体简" panose="02010600000101010101" charset="-122"/>
                <a:cs typeface="汉仪综艺体简" panose="02010600000101010101" charset="-122"/>
                <a:sym typeface="+mn-ea"/>
              </a:rPr>
              <a:t>完成情况</a:t>
            </a:r>
            <a:r>
              <a:rPr lang="zh-CN" altLang="en-US" sz="2800">
                <a:solidFill>
                  <a:srgbClr val="26304A"/>
                </a:solidFill>
                <a:latin typeface="汉仪综艺体简" panose="02010600000101010101" charset="-122"/>
                <a:ea typeface="汉仪综艺体简" panose="02010600000101010101" charset="-122"/>
                <a:cs typeface="汉仪综艺体简" panose="02010600000101010101" charset="-122"/>
                <a:sym typeface="+mn-ea"/>
              </a:rPr>
              <a:t> </a:t>
            </a:r>
            <a:endParaRPr lang="zh-CN" altLang="en-US" sz="2800">
              <a:solidFill>
                <a:srgbClr val="26304A"/>
              </a:solidFill>
              <a:latin typeface="汉仪综艺体简" panose="02010600000101010101" charset="-122"/>
              <a:ea typeface="汉仪综艺体简" panose="02010600000101010101" charset="-122"/>
              <a:cs typeface="汉仪综艺体简" panose="02010600000101010101" charset="-122"/>
              <a:sym typeface="+mn-ea"/>
            </a:endParaRPr>
          </a:p>
        </p:txBody>
      </p:sp>
      <p:sp>
        <p:nvSpPr>
          <p:cNvPr id="5" name="文本框 4"/>
          <p:cNvSpPr txBox="1"/>
          <p:nvPr/>
        </p:nvSpPr>
        <p:spPr>
          <a:xfrm>
            <a:off x="4805045" y="4140200"/>
            <a:ext cx="6006465" cy="553085"/>
          </a:xfrm>
          <a:prstGeom prst="rect">
            <a:avLst/>
          </a:prstGeom>
          <a:noFill/>
        </p:spPr>
        <p:txBody>
          <a:bodyPr wrap="square" rtlCol="0" anchor="t">
            <a:spAutoFit/>
          </a:bodyPr>
          <a:p>
            <a:pPr algn="just">
              <a:lnSpc>
                <a:spcPct val="150000"/>
              </a:lnSpc>
            </a:pPr>
            <a:r>
              <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Please enter details here Please enter details here Please enter details here Please enter details here Please enter details here Please enter details here</a:t>
            </a:r>
            <a:endParaRPr lang="en-US" altLang="zh-CN" sz="1000">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31" name="组合 30"/>
          <p:cNvGrpSpPr/>
          <p:nvPr/>
        </p:nvGrpSpPr>
        <p:grpSpPr>
          <a:xfrm>
            <a:off x="816610" y="45720"/>
            <a:ext cx="5004435" cy="4322445"/>
            <a:chOff x="1286" y="72"/>
            <a:chExt cx="7881" cy="6807"/>
          </a:xfrm>
        </p:grpSpPr>
        <p:sp>
          <p:nvSpPr>
            <p:cNvPr id="30" name="Freeform 5"/>
            <p:cNvSpPr/>
            <p:nvPr>
              <p:custDataLst>
                <p:tags r:id="rId1"/>
              </p:custDataLst>
            </p:nvPr>
          </p:nvSpPr>
          <p:spPr>
            <a:xfrm>
              <a:off x="4067" y="72"/>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3" name="Freeform 5"/>
            <p:cNvSpPr/>
            <p:nvPr>
              <p:custDataLst>
                <p:tags r:id="rId2"/>
              </p:custDataLst>
            </p:nvPr>
          </p:nvSpPr>
          <p:spPr>
            <a:xfrm>
              <a:off x="1286" y="4011"/>
              <a:ext cx="1453" cy="1645"/>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pic>
          <p:nvPicPr>
            <p:cNvPr id="6" name="图片 5" descr="nikolay-tarashchenko-_qOf3MkCrhk-unsplash (1)"/>
            <p:cNvPicPr>
              <a:picLocks noChangeAspect="1"/>
            </p:cNvPicPr>
            <p:nvPr/>
          </p:nvPicPr>
          <p:blipFill>
            <a:blip r:embed="rId3"/>
            <a:srcRect l="33694" t="45683" r="43662" b="19782"/>
            <a:stretch>
              <a:fillRect/>
            </a:stretch>
          </p:blipFill>
          <p:spPr>
            <a:xfrm>
              <a:off x="3047" y="2945"/>
              <a:ext cx="2283" cy="2565"/>
            </a:xfrm>
            <a:custGeom>
              <a:avLst/>
              <a:gdLst/>
              <a:ahLst/>
              <a:cxnLst>
                <a:cxn ang="3">
                  <a:pos x="hc" y="t"/>
                </a:cxn>
                <a:cxn ang="cd2">
                  <a:pos x="l" y="vc"/>
                </a:cxn>
                <a:cxn ang="cd4">
                  <a:pos x="hc" y="b"/>
                </a:cxn>
                <a:cxn ang="0">
                  <a:pos x="r" y="vc"/>
                </a:cxn>
              </a:cxnLst>
              <a:rect l="l" t="t" r="r" b="b"/>
              <a:pathLst>
                <a:path w="2283" h="2565">
                  <a:moveTo>
                    <a:pt x="1142" y="0"/>
                  </a:moveTo>
                  <a:cubicBezTo>
                    <a:pt x="1185" y="0"/>
                    <a:pt x="1229" y="9"/>
                    <a:pt x="1263" y="28"/>
                  </a:cubicBezTo>
                  <a:cubicBezTo>
                    <a:pt x="2161" y="549"/>
                    <a:pt x="2161" y="549"/>
                    <a:pt x="2161" y="549"/>
                  </a:cubicBezTo>
                  <a:cubicBezTo>
                    <a:pt x="2229" y="589"/>
                    <a:pt x="2283" y="683"/>
                    <a:pt x="2283" y="763"/>
                  </a:cubicBezTo>
                  <a:lnTo>
                    <a:pt x="2283" y="1802"/>
                  </a:lnTo>
                  <a:cubicBezTo>
                    <a:pt x="2283" y="1880"/>
                    <a:pt x="2229" y="1976"/>
                    <a:pt x="2161" y="2014"/>
                  </a:cubicBezTo>
                  <a:cubicBezTo>
                    <a:pt x="1263" y="2535"/>
                    <a:pt x="1263" y="2535"/>
                    <a:pt x="1263" y="2535"/>
                  </a:cubicBezTo>
                  <a:cubicBezTo>
                    <a:pt x="1195" y="2575"/>
                    <a:pt x="1088" y="2575"/>
                    <a:pt x="1020" y="2535"/>
                  </a:cubicBezTo>
                  <a:cubicBezTo>
                    <a:pt x="122" y="2014"/>
                    <a:pt x="122" y="2014"/>
                    <a:pt x="122" y="2014"/>
                  </a:cubicBezTo>
                  <a:cubicBezTo>
                    <a:pt x="54" y="1976"/>
                    <a:pt x="0" y="1880"/>
                    <a:pt x="0" y="1802"/>
                  </a:cubicBezTo>
                  <a:cubicBezTo>
                    <a:pt x="0" y="763"/>
                    <a:pt x="0" y="763"/>
                    <a:pt x="0" y="763"/>
                  </a:cubicBezTo>
                  <a:cubicBezTo>
                    <a:pt x="0" y="683"/>
                    <a:pt x="54" y="589"/>
                    <a:pt x="122" y="549"/>
                  </a:cubicBezTo>
                  <a:cubicBezTo>
                    <a:pt x="1020" y="28"/>
                    <a:pt x="1020" y="28"/>
                    <a:pt x="1020" y="28"/>
                  </a:cubicBezTo>
                  <a:cubicBezTo>
                    <a:pt x="1054" y="9"/>
                    <a:pt x="1098" y="0"/>
                    <a:pt x="1142" y="0"/>
                  </a:cubicBezTo>
                  <a:close/>
                </a:path>
              </a:pathLst>
            </a:custGeom>
          </p:spPr>
        </p:pic>
        <p:pic>
          <p:nvPicPr>
            <p:cNvPr id="7" name="图片 6" descr="nikolay-tarashchenko-_qOf3MkCrhk-unsplash (1)"/>
            <p:cNvPicPr>
              <a:picLocks noChangeAspect="1"/>
            </p:cNvPicPr>
            <p:nvPr/>
          </p:nvPicPr>
          <p:blipFill>
            <a:blip r:embed="rId3"/>
            <a:srcRect l="77316" t="25574" r="5594" b="48351"/>
            <a:stretch>
              <a:fillRect/>
            </a:stretch>
          </p:blipFill>
          <p:spPr>
            <a:xfrm>
              <a:off x="7445" y="1452"/>
              <a:ext cx="1723" cy="1936"/>
            </a:xfrm>
            <a:custGeom>
              <a:avLst/>
              <a:gdLst/>
              <a:ahLst/>
              <a:cxnLst>
                <a:cxn ang="3">
                  <a:pos x="hc" y="t"/>
                </a:cxn>
                <a:cxn ang="cd2">
                  <a:pos x="l" y="vc"/>
                </a:cxn>
                <a:cxn ang="cd4">
                  <a:pos x="hc" y="b"/>
                </a:cxn>
                <a:cxn ang="0">
                  <a:pos x="r" y="vc"/>
                </a:cxn>
              </a:cxnLst>
              <a:rect l="l" t="t" r="r" b="b"/>
              <a:pathLst>
                <a:path w="1723" h="1936">
                  <a:moveTo>
                    <a:pt x="862" y="0"/>
                  </a:moveTo>
                  <a:cubicBezTo>
                    <a:pt x="895" y="0"/>
                    <a:pt x="928" y="7"/>
                    <a:pt x="953" y="21"/>
                  </a:cubicBezTo>
                  <a:cubicBezTo>
                    <a:pt x="1631" y="415"/>
                    <a:pt x="1631" y="415"/>
                    <a:pt x="1631" y="415"/>
                  </a:cubicBezTo>
                  <a:cubicBezTo>
                    <a:pt x="1682" y="445"/>
                    <a:pt x="1723" y="516"/>
                    <a:pt x="1723" y="576"/>
                  </a:cubicBezTo>
                  <a:lnTo>
                    <a:pt x="1723" y="1361"/>
                  </a:lnTo>
                  <a:cubicBezTo>
                    <a:pt x="1723" y="1419"/>
                    <a:pt x="1682" y="1492"/>
                    <a:pt x="1631" y="1520"/>
                  </a:cubicBezTo>
                  <a:cubicBezTo>
                    <a:pt x="953" y="1914"/>
                    <a:pt x="953" y="1914"/>
                    <a:pt x="953" y="1914"/>
                  </a:cubicBezTo>
                  <a:cubicBezTo>
                    <a:pt x="902" y="1944"/>
                    <a:pt x="821" y="1944"/>
                    <a:pt x="770" y="1914"/>
                  </a:cubicBezTo>
                  <a:cubicBezTo>
                    <a:pt x="92" y="1520"/>
                    <a:pt x="92" y="1520"/>
                    <a:pt x="92" y="1520"/>
                  </a:cubicBezTo>
                  <a:cubicBezTo>
                    <a:pt x="41" y="1492"/>
                    <a:pt x="0" y="1419"/>
                    <a:pt x="0" y="1361"/>
                  </a:cubicBezTo>
                  <a:cubicBezTo>
                    <a:pt x="0" y="576"/>
                    <a:pt x="0" y="576"/>
                    <a:pt x="0" y="576"/>
                  </a:cubicBezTo>
                  <a:cubicBezTo>
                    <a:pt x="0" y="516"/>
                    <a:pt x="41" y="445"/>
                    <a:pt x="92" y="415"/>
                  </a:cubicBezTo>
                  <a:cubicBezTo>
                    <a:pt x="770" y="21"/>
                    <a:pt x="770" y="21"/>
                    <a:pt x="770" y="21"/>
                  </a:cubicBezTo>
                  <a:cubicBezTo>
                    <a:pt x="795" y="7"/>
                    <a:pt x="828" y="0"/>
                    <a:pt x="862" y="0"/>
                  </a:cubicBezTo>
                  <a:close/>
                </a:path>
              </a:pathLst>
            </a:custGeom>
          </p:spPr>
        </p:pic>
        <p:pic>
          <p:nvPicPr>
            <p:cNvPr id="8" name="图片 7" descr="nikolay-tarashchenko-_qOf3MkCrhk-unsplash (1)"/>
            <p:cNvPicPr>
              <a:picLocks noChangeAspect="1"/>
            </p:cNvPicPr>
            <p:nvPr/>
          </p:nvPicPr>
          <p:blipFill>
            <a:blip r:embed="rId3"/>
            <a:srcRect l="51954" t="73255" r="31402" b="1351"/>
            <a:stretch>
              <a:fillRect/>
            </a:stretch>
          </p:blipFill>
          <p:spPr>
            <a:xfrm>
              <a:off x="4888" y="4993"/>
              <a:ext cx="1678" cy="1886"/>
            </a:xfrm>
            <a:custGeom>
              <a:avLst/>
              <a:gdLst/>
              <a:ahLst/>
              <a:cxnLst>
                <a:cxn ang="3">
                  <a:pos x="hc" y="t"/>
                </a:cxn>
                <a:cxn ang="cd2">
                  <a:pos x="l" y="vc"/>
                </a:cxn>
                <a:cxn ang="cd4">
                  <a:pos x="hc" y="b"/>
                </a:cxn>
                <a:cxn ang="0">
                  <a:pos x="r" y="vc"/>
                </a:cxn>
              </a:cxnLst>
              <a:rect l="l" t="t" r="r" b="b"/>
              <a:pathLst>
                <a:path w="1678" h="1886">
                  <a:moveTo>
                    <a:pt x="839" y="0"/>
                  </a:moveTo>
                  <a:cubicBezTo>
                    <a:pt x="871" y="0"/>
                    <a:pt x="903" y="7"/>
                    <a:pt x="928" y="21"/>
                  </a:cubicBezTo>
                  <a:cubicBezTo>
                    <a:pt x="1589" y="404"/>
                    <a:pt x="1589" y="404"/>
                    <a:pt x="1589" y="404"/>
                  </a:cubicBezTo>
                  <a:cubicBezTo>
                    <a:pt x="1638" y="433"/>
                    <a:pt x="1678" y="502"/>
                    <a:pt x="1678" y="561"/>
                  </a:cubicBezTo>
                  <a:lnTo>
                    <a:pt x="1678" y="1325"/>
                  </a:lnTo>
                  <a:cubicBezTo>
                    <a:pt x="1678" y="1382"/>
                    <a:pt x="1638" y="1453"/>
                    <a:pt x="1589" y="1481"/>
                  </a:cubicBezTo>
                  <a:cubicBezTo>
                    <a:pt x="928" y="1864"/>
                    <a:pt x="928" y="1864"/>
                    <a:pt x="928" y="1864"/>
                  </a:cubicBezTo>
                  <a:cubicBezTo>
                    <a:pt x="879" y="1893"/>
                    <a:pt x="799" y="1893"/>
                    <a:pt x="750" y="1864"/>
                  </a:cubicBezTo>
                  <a:cubicBezTo>
                    <a:pt x="89" y="1481"/>
                    <a:pt x="89" y="1481"/>
                    <a:pt x="89" y="1481"/>
                  </a:cubicBezTo>
                  <a:cubicBezTo>
                    <a:pt x="40" y="1453"/>
                    <a:pt x="0" y="1382"/>
                    <a:pt x="0" y="1325"/>
                  </a:cubicBezTo>
                  <a:cubicBezTo>
                    <a:pt x="0" y="561"/>
                    <a:pt x="0" y="561"/>
                    <a:pt x="0" y="561"/>
                  </a:cubicBezTo>
                  <a:cubicBezTo>
                    <a:pt x="0" y="502"/>
                    <a:pt x="40" y="433"/>
                    <a:pt x="89" y="404"/>
                  </a:cubicBezTo>
                  <a:cubicBezTo>
                    <a:pt x="750" y="21"/>
                    <a:pt x="750" y="21"/>
                    <a:pt x="750" y="21"/>
                  </a:cubicBezTo>
                  <a:cubicBezTo>
                    <a:pt x="775" y="7"/>
                    <a:pt x="807" y="0"/>
                    <a:pt x="839" y="0"/>
                  </a:cubicBezTo>
                  <a:close/>
                </a:path>
              </a:pathLst>
            </a:custGeom>
          </p:spPr>
        </p:pic>
        <p:pic>
          <p:nvPicPr>
            <p:cNvPr id="28" name="图片 27" descr="nikolay-tarashchenko-_qOf3MkCrhk-unsplash (1)"/>
            <p:cNvPicPr>
              <a:picLocks noChangeAspect="1"/>
            </p:cNvPicPr>
            <p:nvPr/>
          </p:nvPicPr>
          <p:blipFill>
            <a:blip r:embed="rId3"/>
            <a:srcRect l="59720" t="44578" r="20175" b="24749"/>
            <a:stretch>
              <a:fillRect/>
            </a:stretch>
          </p:blipFill>
          <p:spPr>
            <a:xfrm>
              <a:off x="5671" y="2863"/>
              <a:ext cx="2027" cy="2278"/>
            </a:xfrm>
            <a:custGeom>
              <a:avLst/>
              <a:gdLst/>
              <a:ahLst/>
              <a:cxnLst>
                <a:cxn ang="3">
                  <a:pos x="hc" y="t"/>
                </a:cxn>
                <a:cxn ang="cd2">
                  <a:pos x="l" y="vc"/>
                </a:cxn>
                <a:cxn ang="cd4">
                  <a:pos x="hc" y="b"/>
                </a:cxn>
                <a:cxn ang="0">
                  <a:pos x="r" y="vc"/>
                </a:cxn>
              </a:cxnLst>
              <a:rect l="l" t="t" r="r" b="b"/>
              <a:pathLst>
                <a:path w="2027" h="2278">
                  <a:moveTo>
                    <a:pt x="1014" y="0"/>
                  </a:moveTo>
                  <a:cubicBezTo>
                    <a:pt x="1052" y="0"/>
                    <a:pt x="1091" y="8"/>
                    <a:pt x="1121" y="25"/>
                  </a:cubicBezTo>
                  <a:cubicBezTo>
                    <a:pt x="1919" y="488"/>
                    <a:pt x="1919" y="488"/>
                    <a:pt x="1919" y="488"/>
                  </a:cubicBezTo>
                  <a:cubicBezTo>
                    <a:pt x="1979" y="523"/>
                    <a:pt x="2027" y="607"/>
                    <a:pt x="2027" y="677"/>
                  </a:cubicBezTo>
                  <a:lnTo>
                    <a:pt x="2027" y="1601"/>
                  </a:lnTo>
                  <a:cubicBezTo>
                    <a:pt x="2027" y="1670"/>
                    <a:pt x="1979" y="1755"/>
                    <a:pt x="1919" y="1788"/>
                  </a:cubicBezTo>
                  <a:cubicBezTo>
                    <a:pt x="1121" y="2251"/>
                    <a:pt x="1121" y="2251"/>
                    <a:pt x="1121" y="2251"/>
                  </a:cubicBezTo>
                  <a:cubicBezTo>
                    <a:pt x="1061" y="2287"/>
                    <a:pt x="966" y="2287"/>
                    <a:pt x="906" y="2251"/>
                  </a:cubicBezTo>
                  <a:cubicBezTo>
                    <a:pt x="108" y="1788"/>
                    <a:pt x="108" y="1788"/>
                    <a:pt x="108" y="1788"/>
                  </a:cubicBezTo>
                  <a:cubicBezTo>
                    <a:pt x="48" y="1755"/>
                    <a:pt x="0" y="1670"/>
                    <a:pt x="0" y="1601"/>
                  </a:cubicBezTo>
                  <a:cubicBezTo>
                    <a:pt x="0" y="677"/>
                    <a:pt x="0" y="677"/>
                    <a:pt x="0" y="677"/>
                  </a:cubicBezTo>
                  <a:cubicBezTo>
                    <a:pt x="0" y="607"/>
                    <a:pt x="48" y="523"/>
                    <a:pt x="108" y="488"/>
                  </a:cubicBezTo>
                  <a:cubicBezTo>
                    <a:pt x="906" y="25"/>
                    <a:pt x="906" y="25"/>
                    <a:pt x="906" y="25"/>
                  </a:cubicBezTo>
                  <a:cubicBezTo>
                    <a:pt x="936" y="8"/>
                    <a:pt x="975" y="0"/>
                    <a:pt x="1014" y="0"/>
                  </a:cubicBezTo>
                  <a:close/>
                </a:path>
              </a:pathLst>
            </a:custGeom>
          </p:spPr>
        </p:pic>
      </p:grpSp>
      <p:sp>
        <p:nvSpPr>
          <p:cNvPr id="4" name="圆角矩形 3"/>
          <p:cNvSpPr/>
          <p:nvPr/>
        </p:nvSpPr>
        <p:spPr>
          <a:xfrm>
            <a:off x="8877935" y="4899660"/>
            <a:ext cx="1881505" cy="401955"/>
          </a:xfrm>
          <a:prstGeom prst="roundRect">
            <a:avLst>
              <a:gd name="adj" fmla="val 0"/>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r>
              <a:rPr lang="en-US" altLang="zh-CN" sz="1000">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 enter details here</a:t>
            </a:r>
            <a:r>
              <a:rPr lang="zh-CN" altLang="en-US" sz="1400">
                <a:solidFill>
                  <a:schemeClr val="bg1"/>
                </a:solidFill>
                <a:latin typeface="汉仪晓波花月圆W" panose="00020600040101010101" charset="-122"/>
                <a:ea typeface="汉仪晓波花月圆W" panose="00020600040101010101" charset="-122"/>
              </a:rPr>
              <a:t> </a:t>
            </a:r>
            <a:endParaRPr lang="en-US" altLang="zh-CN" sz="1400">
              <a:solidFill>
                <a:schemeClr val="bg1"/>
              </a:solidFill>
              <a:latin typeface="汉仪晓波花月圆W" panose="00020600040101010101" charset="-122"/>
              <a:ea typeface="汉仪晓波花月圆W" panose="0002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完成情况</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a:off x="839788" y="1758315"/>
            <a:ext cx="10512425" cy="1946275"/>
            <a:chOff x="1597" y="2869"/>
            <a:chExt cx="16555" cy="3065"/>
          </a:xfrm>
        </p:grpSpPr>
        <p:sp>
          <p:nvSpPr>
            <p:cNvPr id="4" name="矩形 3"/>
            <p:cNvSpPr/>
            <p:nvPr/>
          </p:nvSpPr>
          <p:spPr>
            <a:xfrm>
              <a:off x="1597" y="2870"/>
              <a:ext cx="7419" cy="3064"/>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9333" y="2870"/>
              <a:ext cx="2724" cy="306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2380" y="2869"/>
              <a:ext cx="2724" cy="306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5428" y="2869"/>
              <a:ext cx="2724" cy="306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矩形 13"/>
          <p:cNvSpPr/>
          <p:nvPr/>
        </p:nvSpPr>
        <p:spPr>
          <a:xfrm>
            <a:off x="6641465" y="3923030"/>
            <a:ext cx="4711065" cy="194564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4710430" y="3923030"/>
            <a:ext cx="1729740" cy="194627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2775585" y="3922395"/>
            <a:ext cx="1729740" cy="194627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nvSpPr>
        <p:spPr>
          <a:xfrm>
            <a:off x="840105" y="3922395"/>
            <a:ext cx="1729740" cy="194627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5968365" y="2062480"/>
            <a:ext cx="1297940" cy="1337945"/>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6" name="文本框 35"/>
          <p:cNvSpPr txBox="1"/>
          <p:nvPr/>
        </p:nvSpPr>
        <p:spPr>
          <a:xfrm>
            <a:off x="7903210" y="2062480"/>
            <a:ext cx="1297940" cy="1337945"/>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37" name="椭圆 36"/>
          <p:cNvSpPr/>
          <p:nvPr/>
        </p:nvSpPr>
        <p:spPr>
          <a:xfrm>
            <a:off x="6470015" y="163512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8404225" y="163512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0339705" y="163512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9838055" y="2063115"/>
            <a:ext cx="1297940" cy="1337945"/>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1" name="文本框 40"/>
          <p:cNvSpPr txBox="1"/>
          <p:nvPr/>
        </p:nvSpPr>
        <p:spPr>
          <a:xfrm>
            <a:off x="1056005" y="4212590"/>
            <a:ext cx="1297940" cy="1337945"/>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2" name="椭圆 41"/>
          <p:cNvSpPr/>
          <p:nvPr/>
        </p:nvSpPr>
        <p:spPr>
          <a:xfrm>
            <a:off x="1557655" y="378523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91485" y="4212590"/>
            <a:ext cx="1297940" cy="1337945"/>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7" name="椭圆 46"/>
          <p:cNvSpPr/>
          <p:nvPr/>
        </p:nvSpPr>
        <p:spPr>
          <a:xfrm>
            <a:off x="3493135" y="378523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4923155" y="4212590"/>
            <a:ext cx="1297940" cy="1337945"/>
          </a:xfrm>
          <a:prstGeom prst="rect">
            <a:avLst/>
          </a:prstGeom>
          <a:noFill/>
        </p:spPr>
        <p:txBody>
          <a:bodyPr wrap="square" rtlCol="0" anchor="t">
            <a:spAutoFit/>
          </a:bodyPr>
          <a:p>
            <a:pPr algn="ctr">
              <a:lnSpc>
                <a:spcPct val="150000"/>
              </a:lnSpc>
            </a:pPr>
            <a:r>
              <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chemeClr val="bg1"/>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a:t>
            </a:r>
            <a:endParaRPr lang="zh-CN" altLang="en-US" sz="10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9" name="椭圆 48"/>
          <p:cNvSpPr/>
          <p:nvPr/>
        </p:nvSpPr>
        <p:spPr>
          <a:xfrm>
            <a:off x="5424805" y="3785235"/>
            <a:ext cx="295275" cy="295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 name="任意多边形 73"/>
          <p:cNvSpPr/>
          <p:nvPr/>
        </p:nvSpPr>
        <p:spPr>
          <a:xfrm>
            <a:off x="-13653" y="1905"/>
            <a:ext cx="12219306" cy="6854190"/>
          </a:xfrm>
          <a:custGeom>
            <a:avLst/>
            <a:gdLst>
              <a:gd name="adj" fmla="val 516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43" h="10794">
                <a:moveTo>
                  <a:pt x="960" y="417"/>
                </a:moveTo>
                <a:cubicBezTo>
                  <a:pt x="676" y="417"/>
                  <a:pt x="446" y="647"/>
                  <a:pt x="446" y="931"/>
                </a:cubicBezTo>
                <a:lnTo>
                  <a:pt x="446" y="9863"/>
                </a:lnTo>
                <a:cubicBezTo>
                  <a:pt x="446" y="10147"/>
                  <a:pt x="676" y="10377"/>
                  <a:pt x="960" y="10377"/>
                </a:cubicBezTo>
                <a:lnTo>
                  <a:pt x="18283" y="10377"/>
                </a:lnTo>
                <a:cubicBezTo>
                  <a:pt x="18567" y="10377"/>
                  <a:pt x="18797" y="10147"/>
                  <a:pt x="18797" y="9863"/>
                </a:cubicBezTo>
                <a:lnTo>
                  <a:pt x="18797" y="931"/>
                </a:lnTo>
                <a:cubicBezTo>
                  <a:pt x="18797" y="647"/>
                  <a:pt x="18567" y="417"/>
                  <a:pt x="18283" y="417"/>
                </a:cubicBezTo>
                <a:lnTo>
                  <a:pt x="960" y="417"/>
                </a:lnTo>
                <a:close/>
                <a:moveTo>
                  <a:pt x="0" y="0"/>
                </a:moveTo>
                <a:lnTo>
                  <a:pt x="19243" y="0"/>
                </a:lnTo>
                <a:lnTo>
                  <a:pt x="19243" y="10794"/>
                </a:lnTo>
                <a:lnTo>
                  <a:pt x="0" y="10794"/>
                </a:lnTo>
                <a:lnTo>
                  <a:pt x="0" y="0"/>
                </a:lnTo>
                <a:close/>
              </a:path>
            </a:pathLst>
          </a:cu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5" name="组合 44"/>
          <p:cNvGrpSpPr/>
          <p:nvPr/>
        </p:nvGrpSpPr>
        <p:grpSpPr>
          <a:xfrm>
            <a:off x="5245100" y="-582295"/>
            <a:ext cx="1702435" cy="1927860"/>
            <a:chOff x="8260" y="-917"/>
            <a:chExt cx="2681" cy="3036"/>
          </a:xfrm>
        </p:grpSpPr>
        <p:sp>
          <p:nvSpPr>
            <p:cNvPr id="43" name="Freeform 5"/>
            <p:cNvSpPr/>
            <p:nvPr>
              <p:custDataLst>
                <p:tags r:id="rId1"/>
              </p:custDataLst>
            </p:nvPr>
          </p:nvSpPr>
          <p:spPr>
            <a:xfrm>
              <a:off x="8260" y="-917"/>
              <a:ext cx="2681" cy="3036"/>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no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9" name="文本框 8"/>
            <p:cNvSpPr txBox="1"/>
            <p:nvPr/>
          </p:nvSpPr>
          <p:spPr>
            <a:xfrm>
              <a:off x="8552" y="798"/>
              <a:ext cx="2097" cy="580"/>
            </a:xfrm>
            <a:prstGeom prst="rect">
              <a:avLst/>
            </a:prstGeom>
            <a:noFill/>
          </p:spPr>
          <p:txBody>
            <a:bodyPr wrap="square" rtlCol="0" anchor="t">
              <a:spAutoFit/>
            </a:bodyPr>
            <a:p>
              <a:pPr algn="ctr"/>
              <a:r>
                <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完成情况</a:t>
              </a:r>
              <a:endParaRPr lang="zh-CN" altLang="en-US">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
          <p:nvSpPr>
            <p:cNvPr id="44" name="等腰三角形 43"/>
            <p:cNvSpPr/>
            <p:nvPr/>
          </p:nvSpPr>
          <p:spPr>
            <a:xfrm flipV="1">
              <a:off x="9405" y="1523"/>
              <a:ext cx="392" cy="1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矩形 1"/>
          <p:cNvSpPr/>
          <p:nvPr/>
        </p:nvSpPr>
        <p:spPr>
          <a:xfrm>
            <a:off x="236855" y="2959100"/>
            <a:ext cx="11687810" cy="1476375"/>
          </a:xfrm>
          <a:prstGeom prst="rect">
            <a:avLst/>
          </a:prstGeom>
          <a:solidFill>
            <a:srgbClr val="4F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1523365" y="3734435"/>
            <a:ext cx="1005840" cy="1140460"/>
            <a:chOff x="2293" y="6479"/>
            <a:chExt cx="1273" cy="1443"/>
          </a:xfrm>
        </p:grpSpPr>
        <p:sp>
          <p:nvSpPr>
            <p:cNvPr id="12" name="Freeform 5"/>
            <p:cNvSpPr/>
            <p:nvPr>
              <p:custDataLst>
                <p:tags r:id="rId2"/>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13" name="文本框 12"/>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01</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6" name="文本框 5"/>
          <p:cNvSpPr txBox="1"/>
          <p:nvPr/>
        </p:nvSpPr>
        <p:spPr>
          <a:xfrm>
            <a:off x="802005" y="4874895"/>
            <a:ext cx="2448560" cy="110680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22" name="组合 21"/>
          <p:cNvGrpSpPr/>
          <p:nvPr/>
        </p:nvGrpSpPr>
        <p:grpSpPr>
          <a:xfrm>
            <a:off x="5593080" y="3734435"/>
            <a:ext cx="1005840" cy="1140460"/>
            <a:chOff x="2293" y="6479"/>
            <a:chExt cx="1273" cy="1443"/>
          </a:xfrm>
        </p:grpSpPr>
        <p:sp>
          <p:nvSpPr>
            <p:cNvPr id="23" name="Freeform 5"/>
            <p:cNvSpPr/>
            <p:nvPr>
              <p:custDataLst>
                <p:tags r:id="rId3"/>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24" name="文本框 23"/>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03</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25" name="文本框 24"/>
          <p:cNvSpPr txBox="1"/>
          <p:nvPr/>
        </p:nvSpPr>
        <p:spPr>
          <a:xfrm>
            <a:off x="4872355" y="4874895"/>
            <a:ext cx="2448560" cy="110680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26" name="组合 25"/>
          <p:cNvGrpSpPr/>
          <p:nvPr/>
        </p:nvGrpSpPr>
        <p:grpSpPr>
          <a:xfrm>
            <a:off x="3558540" y="2527935"/>
            <a:ext cx="1005840" cy="1140460"/>
            <a:chOff x="2293" y="6479"/>
            <a:chExt cx="1273" cy="1443"/>
          </a:xfrm>
        </p:grpSpPr>
        <p:sp>
          <p:nvSpPr>
            <p:cNvPr id="27" name="Freeform 5"/>
            <p:cNvSpPr/>
            <p:nvPr>
              <p:custDataLst>
                <p:tags r:id="rId4"/>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28" name="文本框 27"/>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02</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29" name="文本框 28"/>
          <p:cNvSpPr txBox="1"/>
          <p:nvPr/>
        </p:nvSpPr>
        <p:spPr>
          <a:xfrm>
            <a:off x="2837180" y="1299845"/>
            <a:ext cx="2448560" cy="110680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30" name="组合 29"/>
          <p:cNvGrpSpPr/>
          <p:nvPr/>
        </p:nvGrpSpPr>
        <p:grpSpPr>
          <a:xfrm>
            <a:off x="9663430" y="3734435"/>
            <a:ext cx="1005840" cy="1140460"/>
            <a:chOff x="2293" y="6479"/>
            <a:chExt cx="1273" cy="1443"/>
          </a:xfrm>
        </p:grpSpPr>
        <p:sp>
          <p:nvSpPr>
            <p:cNvPr id="31" name="Freeform 5"/>
            <p:cNvSpPr/>
            <p:nvPr>
              <p:custDataLst>
                <p:tags r:id="rId5"/>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33" name="文本框 32"/>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05</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34" name="文本框 33"/>
          <p:cNvSpPr txBox="1"/>
          <p:nvPr/>
        </p:nvSpPr>
        <p:spPr>
          <a:xfrm>
            <a:off x="8942705" y="4874895"/>
            <a:ext cx="2448560" cy="110680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nvGrpSpPr>
          <p:cNvPr id="50" name="组合 49"/>
          <p:cNvGrpSpPr/>
          <p:nvPr/>
        </p:nvGrpSpPr>
        <p:grpSpPr>
          <a:xfrm>
            <a:off x="7628890" y="2527935"/>
            <a:ext cx="1005840" cy="1140460"/>
            <a:chOff x="2293" y="6479"/>
            <a:chExt cx="1273" cy="1443"/>
          </a:xfrm>
        </p:grpSpPr>
        <p:sp>
          <p:nvSpPr>
            <p:cNvPr id="51" name="Freeform 5"/>
            <p:cNvSpPr/>
            <p:nvPr>
              <p:custDataLst>
                <p:tags r:id="rId6"/>
              </p:custDataLst>
            </p:nvPr>
          </p:nvSpPr>
          <p:spPr>
            <a:xfrm>
              <a:off x="2293" y="6479"/>
              <a:ext cx="1273" cy="1443"/>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rgbClr val="4F5672"/>
            </a:solidFill>
            <a:ln w="63500">
              <a:solidFill>
                <a:schemeClr val="bg1"/>
              </a:solidFill>
            </a:ln>
            <a:effectLst/>
          </p:spPr>
          <p:txBody>
            <a:bodyPr vert="horz" wrap="square" anchor="t"/>
            <a:p>
              <a:endParaRPr>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52" name="文本框 51"/>
            <p:cNvSpPr txBox="1"/>
            <p:nvPr/>
          </p:nvSpPr>
          <p:spPr>
            <a:xfrm>
              <a:off x="2549" y="6909"/>
              <a:ext cx="762" cy="583"/>
            </a:xfrm>
            <a:prstGeom prst="rect">
              <a:avLst/>
            </a:prstGeom>
            <a:noFill/>
          </p:spPr>
          <p:txBody>
            <a:bodyPr wrap="square" rtlCol="0" anchor="t">
              <a:spAutoFit/>
            </a:bodyPr>
            <a:p>
              <a:pPr algn="ctr"/>
              <a:r>
                <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rPr>
                <a:t>04</a:t>
              </a:r>
              <a:endParaRPr lang="en-US" altLang="zh-CN" sz="2400" b="1">
                <a:solidFill>
                  <a:schemeClr val="bg1"/>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grpSp>
      <p:sp>
        <p:nvSpPr>
          <p:cNvPr id="53" name="文本框 52"/>
          <p:cNvSpPr txBox="1"/>
          <p:nvPr/>
        </p:nvSpPr>
        <p:spPr>
          <a:xfrm>
            <a:off x="6907530" y="1299845"/>
            <a:ext cx="2448560" cy="1106805"/>
          </a:xfrm>
          <a:prstGeom prst="rect">
            <a:avLst/>
          </a:prstGeom>
          <a:noFill/>
        </p:spPr>
        <p:txBody>
          <a:bodyPr wrap="square" rtlCol="0" anchor="t">
            <a:spAutoFit/>
          </a:bodyPr>
          <a:p>
            <a:pPr algn="ctr">
              <a:lnSpc>
                <a:spcPct val="150000"/>
              </a:lnSpc>
            </a:pPr>
            <a:r>
              <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rPr>
              <a:t>标题内容</a:t>
            </a:r>
            <a:endParaRPr lang="zh-CN" altLang="en-US" sz="1400" b="1">
              <a:solidFill>
                <a:srgbClr val="26304A"/>
              </a:solidFill>
              <a:latin typeface="汉仪晓波花月圆W" panose="00020600040101010101" charset="-122"/>
              <a:ea typeface="汉仪晓波花月圆W" panose="00020600040101010101" charset="-122"/>
              <a:cs typeface="汉仪晓波花月圆W" panose="00020600040101010101" charset="-122"/>
            </a:endParaRPr>
          </a:p>
          <a:p>
            <a:pPr algn="ctr">
              <a:lnSpc>
                <a:spcPct val="150000"/>
              </a:lnSpc>
            </a:pP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rPr>
              <a:t>请在此输入详细内容</a:t>
            </a:r>
            <a:r>
              <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rPr>
              <a:t>请在此输入详细内容请在此输入详细内容请在此输入详细内容请在此输入详细内容</a:t>
            </a:r>
            <a:endParaRPr lang="zh-CN" altLang="en-US" sz="1000" b="1">
              <a:solidFill>
                <a:srgbClr val="26304A"/>
              </a:solidFill>
              <a:latin typeface="汉仪晓波花月圆W" panose="00020600040101010101" charset="-122"/>
              <a:ea typeface="汉仪晓波花月圆W" panose="00020600040101010101" charset="-122"/>
              <a:cs typeface="汉仪晓波花月圆W" panose="00020600040101010101" charset="-122"/>
              <a:sym typeface="+mn-ea"/>
            </a:endParaRPr>
          </a:p>
        </p:txBody>
      </p:sp>
    </p:spTree>
  </p:cSld>
  <p:clrMapOvr>
    <a:masterClrMapping/>
  </p:clrMapOvr>
</p:sld>
</file>

<file path=ppt/tags/tag1.xml><?xml version="1.0" encoding="utf-8"?>
<p:tagLst xmlns:p="http://schemas.openxmlformats.org/presentationml/2006/main">
  <p:tag name="REFSHAPE" val="910048548"/>
</p:tagLst>
</file>

<file path=ppt/tags/tag10.xml><?xml version="1.0" encoding="utf-8"?>
<p:tagLst xmlns:p="http://schemas.openxmlformats.org/presentationml/2006/main">
  <p:tag name="REFSHAPE" val="910048548"/>
</p:tagLst>
</file>

<file path=ppt/tags/tag11.xml><?xml version="1.0" encoding="utf-8"?>
<p:tagLst xmlns:p="http://schemas.openxmlformats.org/presentationml/2006/main">
  <p:tag name="REFSHAPE" val="910048548"/>
</p:tagLst>
</file>

<file path=ppt/tags/tag12.xml><?xml version="1.0" encoding="utf-8"?>
<p:tagLst xmlns:p="http://schemas.openxmlformats.org/presentationml/2006/main">
  <p:tag name="REFSHAPE" val="910048548"/>
</p:tagLst>
</file>

<file path=ppt/tags/tag13.xml><?xml version="1.0" encoding="utf-8"?>
<p:tagLst xmlns:p="http://schemas.openxmlformats.org/presentationml/2006/main">
  <p:tag name="REFSHAPE" val="910048548"/>
</p:tagLst>
</file>

<file path=ppt/tags/tag14.xml><?xml version="1.0" encoding="utf-8"?>
<p:tagLst xmlns:p="http://schemas.openxmlformats.org/presentationml/2006/main">
  <p:tag name="REFSHAPE" val="910048548"/>
</p:tagLst>
</file>

<file path=ppt/tags/tag15.xml><?xml version="1.0" encoding="utf-8"?>
<p:tagLst xmlns:p="http://schemas.openxmlformats.org/presentationml/2006/main">
  <p:tag name="REFSHAPE" val="910048548"/>
</p:tagLst>
</file>

<file path=ppt/tags/tag16.xml><?xml version="1.0" encoding="utf-8"?>
<p:tagLst xmlns:p="http://schemas.openxmlformats.org/presentationml/2006/main">
  <p:tag name="REFSHAPE" val="910048548"/>
</p:tagLst>
</file>

<file path=ppt/tags/tag17.xml><?xml version="1.0" encoding="utf-8"?>
<p:tagLst xmlns:p="http://schemas.openxmlformats.org/presentationml/2006/main">
  <p:tag name="REFSHAPE" val="910048548"/>
</p:tagLst>
</file>

<file path=ppt/tags/tag18.xml><?xml version="1.0" encoding="utf-8"?>
<p:tagLst xmlns:p="http://schemas.openxmlformats.org/presentationml/2006/main">
  <p:tag name="REFSHAPE" val="910048548"/>
</p:tagLst>
</file>

<file path=ppt/tags/tag19.xml><?xml version="1.0" encoding="utf-8"?>
<p:tagLst xmlns:p="http://schemas.openxmlformats.org/presentationml/2006/main">
  <p:tag name="REFSHAPE" val="910048548"/>
</p:tagLst>
</file>

<file path=ppt/tags/tag2.xml><?xml version="1.0" encoding="utf-8"?>
<p:tagLst xmlns:p="http://schemas.openxmlformats.org/presentationml/2006/main">
  <p:tag name="REFSHAPE" val="910048548"/>
</p:tagLst>
</file>

<file path=ppt/tags/tag20.xml><?xml version="1.0" encoding="utf-8"?>
<p:tagLst xmlns:p="http://schemas.openxmlformats.org/presentationml/2006/main">
  <p:tag name="REFSHAPE" val="910048548"/>
</p:tagLst>
</file>

<file path=ppt/tags/tag21.xml><?xml version="1.0" encoding="utf-8"?>
<p:tagLst xmlns:p="http://schemas.openxmlformats.org/presentationml/2006/main">
  <p:tag name="REFSHAPE" val="910048548"/>
</p:tagLst>
</file>

<file path=ppt/tags/tag22.xml><?xml version="1.0" encoding="utf-8"?>
<p:tagLst xmlns:p="http://schemas.openxmlformats.org/presentationml/2006/main">
  <p:tag name="REFSHAPE" val="910048548"/>
</p:tagLst>
</file>

<file path=ppt/tags/tag23.xml><?xml version="1.0" encoding="utf-8"?>
<p:tagLst xmlns:p="http://schemas.openxmlformats.org/presentationml/2006/main">
  <p:tag name="REFSHAPE" val="910048548"/>
</p:tagLst>
</file>

<file path=ppt/tags/tag24.xml><?xml version="1.0" encoding="utf-8"?>
<p:tagLst xmlns:p="http://schemas.openxmlformats.org/presentationml/2006/main">
  <p:tag name="REFSHAPE" val="910048548"/>
</p:tagLst>
</file>

<file path=ppt/tags/tag25.xml><?xml version="1.0" encoding="utf-8"?>
<p:tagLst xmlns:p="http://schemas.openxmlformats.org/presentationml/2006/main">
  <p:tag name="REFSHAPE" val="910048548"/>
</p:tagLst>
</file>

<file path=ppt/tags/tag26.xml><?xml version="1.0" encoding="utf-8"?>
<p:tagLst xmlns:p="http://schemas.openxmlformats.org/presentationml/2006/main">
  <p:tag name="REFSHAPE" val="910048548"/>
</p:tagLst>
</file>

<file path=ppt/tags/tag27.xml><?xml version="1.0" encoding="utf-8"?>
<p:tagLst xmlns:p="http://schemas.openxmlformats.org/presentationml/2006/main">
  <p:tag name="REFSHAPE" val="910048548"/>
</p:tagLst>
</file>

<file path=ppt/tags/tag28.xml><?xml version="1.0" encoding="utf-8"?>
<p:tagLst xmlns:p="http://schemas.openxmlformats.org/presentationml/2006/main">
  <p:tag name="REFSHAPE" val="910048548"/>
</p:tagLst>
</file>

<file path=ppt/tags/tag29.xml><?xml version="1.0" encoding="utf-8"?>
<p:tagLst xmlns:p="http://schemas.openxmlformats.org/presentationml/2006/main">
  <p:tag name="REFSHAPE" val="910048548"/>
</p:tagLst>
</file>

<file path=ppt/tags/tag3.xml><?xml version="1.0" encoding="utf-8"?>
<p:tagLst xmlns:p="http://schemas.openxmlformats.org/presentationml/2006/main">
  <p:tag name="REFSHAPE" val="910048548"/>
</p:tagLst>
</file>

<file path=ppt/tags/tag30.xml><?xml version="1.0" encoding="utf-8"?>
<p:tagLst xmlns:p="http://schemas.openxmlformats.org/presentationml/2006/main">
  <p:tag name="REFSHAPE" val="910048548"/>
</p:tagLst>
</file>

<file path=ppt/tags/tag31.xml><?xml version="1.0" encoding="utf-8"?>
<p:tagLst xmlns:p="http://schemas.openxmlformats.org/presentationml/2006/main">
  <p:tag name="REFSHAPE" val="910048548"/>
</p:tagLst>
</file>

<file path=ppt/tags/tag32.xml><?xml version="1.0" encoding="utf-8"?>
<p:tagLst xmlns:p="http://schemas.openxmlformats.org/presentationml/2006/main">
  <p:tag name="REFSHAPE" val="910048548"/>
</p:tagLst>
</file>

<file path=ppt/tags/tag33.xml><?xml version="1.0" encoding="utf-8"?>
<p:tagLst xmlns:p="http://schemas.openxmlformats.org/presentationml/2006/main">
  <p:tag name="REFSHAPE" val="910048548"/>
</p:tagLst>
</file>

<file path=ppt/tags/tag34.xml><?xml version="1.0" encoding="utf-8"?>
<p:tagLst xmlns:p="http://schemas.openxmlformats.org/presentationml/2006/main">
  <p:tag name="REFSHAPE" val="910048548"/>
</p:tagLst>
</file>

<file path=ppt/tags/tag35.xml><?xml version="1.0" encoding="utf-8"?>
<p:tagLst xmlns:p="http://schemas.openxmlformats.org/presentationml/2006/main">
  <p:tag name="REFSHAPE" val="910048548"/>
</p:tagLst>
</file>

<file path=ppt/tags/tag36.xml><?xml version="1.0" encoding="utf-8"?>
<p:tagLst xmlns:p="http://schemas.openxmlformats.org/presentationml/2006/main">
  <p:tag name="REFSHAPE" val="910048548"/>
</p:tagLst>
</file>

<file path=ppt/tags/tag37.xml><?xml version="1.0" encoding="utf-8"?>
<p:tagLst xmlns:p="http://schemas.openxmlformats.org/presentationml/2006/main">
  <p:tag name="REFSHAPE" val="910048548"/>
</p:tagLst>
</file>

<file path=ppt/tags/tag38.xml><?xml version="1.0" encoding="utf-8"?>
<p:tagLst xmlns:p="http://schemas.openxmlformats.org/presentationml/2006/main">
  <p:tag name="REFSHAPE" val="910048548"/>
</p:tagLst>
</file>

<file path=ppt/tags/tag39.xml><?xml version="1.0" encoding="utf-8"?>
<p:tagLst xmlns:p="http://schemas.openxmlformats.org/presentationml/2006/main">
  <p:tag name="REFSHAPE" val="910048548"/>
</p:tagLst>
</file>

<file path=ppt/tags/tag4.xml><?xml version="1.0" encoding="utf-8"?>
<p:tagLst xmlns:p="http://schemas.openxmlformats.org/presentationml/2006/main">
  <p:tag name="REFSHAPE" val="910048548"/>
</p:tagLst>
</file>

<file path=ppt/tags/tag40.xml><?xml version="1.0" encoding="utf-8"?>
<p:tagLst xmlns:p="http://schemas.openxmlformats.org/presentationml/2006/main">
  <p:tag name="REFSHAPE" val="910048548"/>
</p:tagLst>
</file>

<file path=ppt/tags/tag41.xml><?xml version="1.0" encoding="utf-8"?>
<p:tagLst xmlns:p="http://schemas.openxmlformats.org/presentationml/2006/main">
  <p:tag name="REFSHAPE" val="910048548"/>
</p:tagLst>
</file>

<file path=ppt/tags/tag42.xml><?xml version="1.0" encoding="utf-8"?>
<p:tagLst xmlns:p="http://schemas.openxmlformats.org/presentationml/2006/main">
  <p:tag name="REFSHAPE" val="910048548"/>
</p:tagLst>
</file>

<file path=ppt/tags/tag43.xml><?xml version="1.0" encoding="utf-8"?>
<p:tagLst xmlns:p="http://schemas.openxmlformats.org/presentationml/2006/main">
  <p:tag name="REFSHAPE" val="910048548"/>
</p:tagLst>
</file>

<file path=ppt/tags/tag44.xml><?xml version="1.0" encoding="utf-8"?>
<p:tagLst xmlns:p="http://schemas.openxmlformats.org/presentationml/2006/main">
  <p:tag name="REFSHAPE" val="910048548"/>
</p:tagLst>
</file>

<file path=ppt/tags/tag45.xml><?xml version="1.0" encoding="utf-8"?>
<p:tagLst xmlns:p="http://schemas.openxmlformats.org/presentationml/2006/main">
  <p:tag name="REFSHAPE" val="910048548"/>
</p:tagLst>
</file>

<file path=ppt/tags/tag46.xml><?xml version="1.0" encoding="utf-8"?>
<p:tagLst xmlns:p="http://schemas.openxmlformats.org/presentationml/2006/main">
  <p:tag name="REFSHAPE" val="910048548"/>
</p:tagLst>
</file>

<file path=ppt/tags/tag47.xml><?xml version="1.0" encoding="utf-8"?>
<p:tagLst xmlns:p="http://schemas.openxmlformats.org/presentationml/2006/main">
  <p:tag name="REFSHAPE" val="910048548"/>
</p:tagLst>
</file>

<file path=ppt/tags/tag48.xml><?xml version="1.0" encoding="utf-8"?>
<p:tagLst xmlns:p="http://schemas.openxmlformats.org/presentationml/2006/main">
  <p:tag name="REFSHAPE" val="910048548"/>
</p:tagLst>
</file>

<file path=ppt/tags/tag49.xml><?xml version="1.0" encoding="utf-8"?>
<p:tagLst xmlns:p="http://schemas.openxmlformats.org/presentationml/2006/main">
  <p:tag name="REFSHAPE" val="910048548"/>
</p:tagLst>
</file>

<file path=ppt/tags/tag5.xml><?xml version="1.0" encoding="utf-8"?>
<p:tagLst xmlns:p="http://schemas.openxmlformats.org/presentationml/2006/main">
  <p:tag name="REFSHAPE" val="1383818996"/>
</p:tagLst>
</file>

<file path=ppt/tags/tag50.xml><?xml version="1.0" encoding="utf-8"?>
<p:tagLst xmlns:p="http://schemas.openxmlformats.org/presentationml/2006/main">
  <p:tag name="REFSHAPE" val="910048548"/>
</p:tagLst>
</file>

<file path=ppt/tags/tag51.xml><?xml version="1.0" encoding="utf-8"?>
<p:tagLst xmlns:p="http://schemas.openxmlformats.org/presentationml/2006/main">
  <p:tag name="REFSHAPE" val="910048548"/>
</p:tagLst>
</file>

<file path=ppt/tags/tag52.xml><?xml version="1.0" encoding="utf-8"?>
<p:tagLst xmlns:p="http://schemas.openxmlformats.org/presentationml/2006/main">
  <p:tag name="REFSHAPE" val="910048548"/>
</p:tagLst>
</file>

<file path=ppt/tags/tag53.xml><?xml version="1.0" encoding="utf-8"?>
<p:tagLst xmlns:p="http://schemas.openxmlformats.org/presentationml/2006/main">
  <p:tag name="REFSHAPE" val="910048548"/>
</p:tagLst>
</file>

<file path=ppt/tags/tag54.xml><?xml version="1.0" encoding="utf-8"?>
<p:tagLst xmlns:p="http://schemas.openxmlformats.org/presentationml/2006/main">
  <p:tag name="REFSHAPE" val="910048548"/>
</p:tagLst>
</file>

<file path=ppt/tags/tag55.xml><?xml version="1.0" encoding="utf-8"?>
<p:tagLst xmlns:p="http://schemas.openxmlformats.org/presentationml/2006/main">
  <p:tag name="REFSHAPE" val="910048548"/>
</p:tagLst>
</file>

<file path=ppt/tags/tag56.xml><?xml version="1.0" encoding="utf-8"?>
<p:tagLst xmlns:p="http://schemas.openxmlformats.org/presentationml/2006/main">
  <p:tag name="REFSHAPE" val="910048548"/>
</p:tagLst>
</file>

<file path=ppt/tags/tag6.xml><?xml version="1.0" encoding="utf-8"?>
<p:tagLst xmlns:p="http://schemas.openxmlformats.org/presentationml/2006/main">
  <p:tag name="REFSHAPE" val="910048548"/>
</p:tagLst>
</file>

<file path=ppt/tags/tag7.xml><?xml version="1.0" encoding="utf-8"?>
<p:tagLst xmlns:p="http://schemas.openxmlformats.org/presentationml/2006/main">
  <p:tag name="REFSHAPE" val="910048548"/>
</p:tagLst>
</file>

<file path=ppt/tags/tag8.xml><?xml version="1.0" encoding="utf-8"?>
<p:tagLst xmlns:p="http://schemas.openxmlformats.org/presentationml/2006/main">
  <p:tag name="REFSHAPE" val="910048548"/>
</p:tagLst>
</file>

<file path=ppt/tags/tag9.xml><?xml version="1.0" encoding="utf-8"?>
<p:tagLst xmlns:p="http://schemas.openxmlformats.org/presentationml/2006/main">
  <p:tag name="REFSHAPE" val="91004854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4073</Words>
  <Application>WPS 演示</Application>
  <PresentationFormat>宽屏</PresentationFormat>
  <Paragraphs>348</Paragraphs>
  <Slides>19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方正书宋_GBK</vt:lpstr>
      <vt:lpstr>Wingdings</vt:lpstr>
      <vt:lpstr>Calibri</vt:lpstr>
      <vt:lpstr>宋体</vt:lpstr>
      <vt:lpstr>汉仪综艺体简</vt:lpstr>
      <vt:lpstr>华文宋体</vt:lpstr>
      <vt:lpstr>汉仪晓波花月圆W</vt:lpstr>
      <vt:lpstr>汉仪雅酷黑 45W</vt:lpstr>
      <vt:lpstr>苹方-简</vt:lpstr>
      <vt:lpstr>Helvetica Neue</vt:lpstr>
      <vt:lpstr>微软雅黑</vt:lpstr>
      <vt:lpstr>汉仪旗黑</vt:lpstr>
      <vt:lpstr>宋体</vt:lpstr>
      <vt:lpstr>Arial Unicode MS</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zhu</cp:lastModifiedBy>
  <cp:revision>9</cp:revision>
  <dcterms:created xsi:type="dcterms:W3CDTF">2022-10-12T01:40:27Z</dcterms:created>
  <dcterms:modified xsi:type="dcterms:W3CDTF">2022-10-12T01:40:27Z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